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28EEDE-29BE-4E66-BABF-988C73E388AF}" v="379" dt="2021-04-07T18:47:38.2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2" autoAdjust="0"/>
    <p:restoredTop sz="94660"/>
  </p:normalViewPr>
  <p:slideViewPr>
    <p:cSldViewPr snapToGrid="0">
      <p:cViewPr varScale="1">
        <p:scale>
          <a:sx n="94" d="100"/>
          <a:sy n="94" d="100"/>
        </p:scale>
        <p:origin x="8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Hunt" userId="a793c49a-2aa2-488b-a283-18a49ef42aa1" providerId="ADAL" clId="{6B28EEDE-29BE-4E66-BABF-988C73E388AF}"/>
    <pc:docChg chg="undo custSel mod addSld delSld modSld sldOrd">
      <pc:chgData name="Nicole Hunt" userId="a793c49a-2aa2-488b-a283-18a49ef42aa1" providerId="ADAL" clId="{6B28EEDE-29BE-4E66-BABF-988C73E388AF}" dt="2021-04-07T18:49:31.081" v="836" actId="1076"/>
      <pc:docMkLst>
        <pc:docMk/>
      </pc:docMkLst>
      <pc:sldChg chg="modSp mod">
        <pc:chgData name="Nicole Hunt" userId="a793c49a-2aa2-488b-a283-18a49ef42aa1" providerId="ADAL" clId="{6B28EEDE-29BE-4E66-BABF-988C73E388AF}" dt="2021-04-07T18:46:59.514" v="830" actId="20577"/>
        <pc:sldMkLst>
          <pc:docMk/>
          <pc:sldMk cId="4021196075" sldId="256"/>
        </pc:sldMkLst>
        <pc:spChg chg="mod">
          <ac:chgData name="Nicole Hunt" userId="a793c49a-2aa2-488b-a283-18a49ef42aa1" providerId="ADAL" clId="{6B28EEDE-29BE-4E66-BABF-988C73E388AF}" dt="2021-04-07T18:46:59.514" v="830" actId="20577"/>
          <ac:spMkLst>
            <pc:docMk/>
            <pc:sldMk cId="4021196075" sldId="256"/>
            <ac:spMk id="3" creationId="{F58DA32A-6DFA-43FC-8786-6E97B5641709}"/>
          </ac:spMkLst>
        </pc:spChg>
      </pc:sldChg>
      <pc:sldChg chg="modSp">
        <pc:chgData name="Nicole Hunt" userId="a793c49a-2aa2-488b-a283-18a49ef42aa1" providerId="ADAL" clId="{6B28EEDE-29BE-4E66-BABF-988C73E388AF}" dt="2021-04-07T18:47:38.252" v="833" actId="20577"/>
        <pc:sldMkLst>
          <pc:docMk/>
          <pc:sldMk cId="1082743216" sldId="258"/>
        </pc:sldMkLst>
        <pc:spChg chg="mod">
          <ac:chgData name="Nicole Hunt" userId="a793c49a-2aa2-488b-a283-18a49ef42aa1" providerId="ADAL" clId="{6B28EEDE-29BE-4E66-BABF-988C73E388AF}" dt="2021-04-07T18:47:38.252" v="833" actId="20577"/>
          <ac:spMkLst>
            <pc:docMk/>
            <pc:sldMk cId="1082743216" sldId="258"/>
            <ac:spMk id="7" creationId="{C99BE7E0-B3D9-4FC4-AB66-90FB4CC73837}"/>
          </ac:spMkLst>
        </pc:spChg>
      </pc:sldChg>
      <pc:sldChg chg="modSp mod">
        <pc:chgData name="Nicole Hunt" userId="a793c49a-2aa2-488b-a283-18a49ef42aa1" providerId="ADAL" clId="{6B28EEDE-29BE-4E66-BABF-988C73E388AF}" dt="2021-04-07T18:47:27.561" v="831" actId="207"/>
        <pc:sldMkLst>
          <pc:docMk/>
          <pc:sldMk cId="281687004" sldId="259"/>
        </pc:sldMkLst>
        <pc:spChg chg="mod">
          <ac:chgData name="Nicole Hunt" userId="a793c49a-2aa2-488b-a283-18a49ef42aa1" providerId="ADAL" clId="{6B28EEDE-29BE-4E66-BABF-988C73E388AF}" dt="2021-04-07T18:47:27.561" v="831" actId="207"/>
          <ac:spMkLst>
            <pc:docMk/>
            <pc:sldMk cId="281687004" sldId="259"/>
            <ac:spMk id="2" creationId="{A43FCA0E-2897-4A51-96EC-09EC2CE4B406}"/>
          </ac:spMkLst>
        </pc:spChg>
      </pc:sldChg>
      <pc:sldChg chg="addSp modSp new mod setBg modAnim">
        <pc:chgData name="Nicole Hunt" userId="a793c49a-2aa2-488b-a283-18a49ef42aa1" providerId="ADAL" clId="{6B28EEDE-29BE-4E66-BABF-988C73E388AF}" dt="2021-04-07T18:48:35.127" v="834" actId="1076"/>
        <pc:sldMkLst>
          <pc:docMk/>
          <pc:sldMk cId="550690051" sldId="261"/>
        </pc:sldMkLst>
        <pc:spChg chg="add mod">
          <ac:chgData name="Nicole Hunt" userId="a793c49a-2aa2-488b-a283-18a49ef42aa1" providerId="ADAL" clId="{6B28EEDE-29BE-4E66-BABF-988C73E388AF}" dt="2021-04-07T17:39:02.253" v="20" actId="113"/>
          <ac:spMkLst>
            <pc:docMk/>
            <pc:sldMk cId="550690051" sldId="261"/>
            <ac:spMk id="2" creationId="{32202837-452E-45BB-9994-5595BC3F5642}"/>
          </ac:spMkLst>
        </pc:spChg>
        <pc:spChg chg="add mod">
          <ac:chgData name="Nicole Hunt" userId="a793c49a-2aa2-488b-a283-18a49ef42aa1" providerId="ADAL" clId="{6B28EEDE-29BE-4E66-BABF-988C73E388AF}" dt="2021-04-07T18:48:35.127" v="834" actId="1076"/>
          <ac:spMkLst>
            <pc:docMk/>
            <pc:sldMk cId="550690051" sldId="261"/>
            <ac:spMk id="3" creationId="{60E31B26-7DC9-4EBD-8C7A-50C0AC2ACF53}"/>
          </ac:spMkLst>
        </pc:spChg>
        <pc:spChg chg="add mod">
          <ac:chgData name="Nicole Hunt" userId="a793c49a-2aa2-488b-a283-18a49ef42aa1" providerId="ADAL" clId="{6B28EEDE-29BE-4E66-BABF-988C73E388AF}" dt="2021-04-07T18:48:35.127" v="834" actId="1076"/>
          <ac:spMkLst>
            <pc:docMk/>
            <pc:sldMk cId="550690051" sldId="261"/>
            <ac:spMk id="4" creationId="{0B3E0FF5-8D69-4D6B-AC5D-AE033A802B15}"/>
          </ac:spMkLst>
        </pc:spChg>
        <pc:spChg chg="add mod">
          <ac:chgData name="Nicole Hunt" userId="a793c49a-2aa2-488b-a283-18a49ef42aa1" providerId="ADAL" clId="{6B28EEDE-29BE-4E66-BABF-988C73E388AF}" dt="2021-04-07T18:48:35.127" v="834" actId="1076"/>
          <ac:spMkLst>
            <pc:docMk/>
            <pc:sldMk cId="550690051" sldId="261"/>
            <ac:spMk id="5" creationId="{D38E1252-53F2-47CA-AE21-0E899B2511FE}"/>
          </ac:spMkLst>
        </pc:spChg>
        <pc:spChg chg="add mod">
          <ac:chgData name="Nicole Hunt" userId="a793c49a-2aa2-488b-a283-18a49ef42aa1" providerId="ADAL" clId="{6B28EEDE-29BE-4E66-BABF-988C73E388AF}" dt="2021-04-07T18:48:35.127" v="834" actId="1076"/>
          <ac:spMkLst>
            <pc:docMk/>
            <pc:sldMk cId="550690051" sldId="261"/>
            <ac:spMk id="6" creationId="{D34C08B7-3788-4BB9-BBB0-948449A86FA9}"/>
          </ac:spMkLst>
        </pc:spChg>
        <pc:spChg chg="add mod">
          <ac:chgData name="Nicole Hunt" userId="a793c49a-2aa2-488b-a283-18a49ef42aa1" providerId="ADAL" clId="{6B28EEDE-29BE-4E66-BABF-988C73E388AF}" dt="2021-04-07T18:48:35.127" v="834" actId="1076"/>
          <ac:spMkLst>
            <pc:docMk/>
            <pc:sldMk cId="550690051" sldId="261"/>
            <ac:spMk id="7" creationId="{6DE47601-2575-42B1-BB54-5DB995666356}"/>
          </ac:spMkLst>
        </pc:spChg>
        <pc:spChg chg="add mod">
          <ac:chgData name="Nicole Hunt" userId="a793c49a-2aa2-488b-a283-18a49ef42aa1" providerId="ADAL" clId="{6B28EEDE-29BE-4E66-BABF-988C73E388AF}" dt="2021-04-07T18:48:35.127" v="834" actId="1076"/>
          <ac:spMkLst>
            <pc:docMk/>
            <pc:sldMk cId="550690051" sldId="261"/>
            <ac:spMk id="8" creationId="{75803941-BAC2-46C5-A559-E8811F1875C8}"/>
          </ac:spMkLst>
        </pc:spChg>
        <pc:spChg chg="add mod">
          <ac:chgData name="Nicole Hunt" userId="a793c49a-2aa2-488b-a283-18a49ef42aa1" providerId="ADAL" clId="{6B28EEDE-29BE-4E66-BABF-988C73E388AF}" dt="2021-04-07T18:48:35.127" v="834" actId="1076"/>
          <ac:spMkLst>
            <pc:docMk/>
            <pc:sldMk cId="550690051" sldId="261"/>
            <ac:spMk id="9" creationId="{CE4BDFAC-A379-4B23-8521-0540EFB621CE}"/>
          </ac:spMkLst>
        </pc:spChg>
        <pc:spChg chg="add mod">
          <ac:chgData name="Nicole Hunt" userId="a793c49a-2aa2-488b-a283-18a49ef42aa1" providerId="ADAL" clId="{6B28EEDE-29BE-4E66-BABF-988C73E388AF}" dt="2021-04-07T18:48:35.127" v="834" actId="1076"/>
          <ac:spMkLst>
            <pc:docMk/>
            <pc:sldMk cId="550690051" sldId="261"/>
            <ac:spMk id="10" creationId="{B3C6BB99-AB52-4B16-B186-1F908F23BBB9}"/>
          </ac:spMkLst>
        </pc:spChg>
        <pc:spChg chg="add mod">
          <ac:chgData name="Nicole Hunt" userId="a793c49a-2aa2-488b-a283-18a49ef42aa1" providerId="ADAL" clId="{6B28EEDE-29BE-4E66-BABF-988C73E388AF}" dt="2021-04-07T18:48:35.127" v="834" actId="1076"/>
          <ac:spMkLst>
            <pc:docMk/>
            <pc:sldMk cId="550690051" sldId="261"/>
            <ac:spMk id="11" creationId="{032DB403-702D-4C7A-B105-4593C63D6F9A}"/>
          </ac:spMkLst>
        </pc:spChg>
        <pc:spChg chg="add mod">
          <ac:chgData name="Nicole Hunt" userId="a793c49a-2aa2-488b-a283-18a49ef42aa1" providerId="ADAL" clId="{6B28EEDE-29BE-4E66-BABF-988C73E388AF}" dt="2021-04-07T18:48:35.127" v="834" actId="1076"/>
          <ac:spMkLst>
            <pc:docMk/>
            <pc:sldMk cId="550690051" sldId="261"/>
            <ac:spMk id="12" creationId="{B46A3B97-5102-4D16-B218-ABA18B3EA5D2}"/>
          </ac:spMkLst>
        </pc:spChg>
        <pc:graphicFrameChg chg="add mod">
          <ac:chgData name="Nicole Hunt" userId="a793c49a-2aa2-488b-a283-18a49ef42aa1" providerId="ADAL" clId="{6B28EEDE-29BE-4E66-BABF-988C73E388AF}" dt="2021-04-07T17:40:11.293" v="29" actId="1076"/>
          <ac:graphicFrameMkLst>
            <pc:docMk/>
            <pc:sldMk cId="550690051" sldId="261"/>
            <ac:graphicFrameMk id="13" creationId="{50BF088B-7C27-454F-B90B-84437067081E}"/>
          </ac:graphicFrameMkLst>
        </pc:graphicFrameChg>
      </pc:sldChg>
      <pc:sldChg chg="modSp add mod">
        <pc:chgData name="Nicole Hunt" userId="a793c49a-2aa2-488b-a283-18a49ef42aa1" providerId="ADAL" clId="{6B28EEDE-29BE-4E66-BABF-988C73E388AF}" dt="2021-04-07T18:49:31.081" v="836" actId="1076"/>
        <pc:sldMkLst>
          <pc:docMk/>
          <pc:sldMk cId="2571646300" sldId="262"/>
        </pc:sldMkLst>
        <pc:spChg chg="mod">
          <ac:chgData name="Nicole Hunt" userId="a793c49a-2aa2-488b-a283-18a49ef42aa1" providerId="ADAL" clId="{6B28EEDE-29BE-4E66-BABF-988C73E388AF}" dt="2021-04-07T17:41:09.110" v="35" actId="403"/>
          <ac:spMkLst>
            <pc:docMk/>
            <pc:sldMk cId="2571646300" sldId="262"/>
            <ac:spMk id="2" creationId="{32202837-452E-45BB-9994-5595BC3F5642}"/>
          </ac:spMkLst>
        </pc:spChg>
        <pc:spChg chg="mod">
          <ac:chgData name="Nicole Hunt" userId="a793c49a-2aa2-488b-a283-18a49ef42aa1" providerId="ADAL" clId="{6B28EEDE-29BE-4E66-BABF-988C73E388AF}" dt="2021-04-07T18:49:21.426" v="835" actId="1076"/>
          <ac:spMkLst>
            <pc:docMk/>
            <pc:sldMk cId="2571646300" sldId="262"/>
            <ac:spMk id="3" creationId="{60E31B26-7DC9-4EBD-8C7A-50C0AC2ACF53}"/>
          </ac:spMkLst>
        </pc:spChg>
        <pc:spChg chg="mod">
          <ac:chgData name="Nicole Hunt" userId="a793c49a-2aa2-488b-a283-18a49ef42aa1" providerId="ADAL" clId="{6B28EEDE-29BE-4E66-BABF-988C73E388AF}" dt="2021-04-07T18:49:21.426" v="835" actId="1076"/>
          <ac:spMkLst>
            <pc:docMk/>
            <pc:sldMk cId="2571646300" sldId="262"/>
            <ac:spMk id="4" creationId="{0B3E0FF5-8D69-4D6B-AC5D-AE033A802B15}"/>
          </ac:spMkLst>
        </pc:spChg>
        <pc:spChg chg="mod">
          <ac:chgData name="Nicole Hunt" userId="a793c49a-2aa2-488b-a283-18a49ef42aa1" providerId="ADAL" clId="{6B28EEDE-29BE-4E66-BABF-988C73E388AF}" dt="2021-04-07T18:49:21.426" v="835" actId="1076"/>
          <ac:spMkLst>
            <pc:docMk/>
            <pc:sldMk cId="2571646300" sldId="262"/>
            <ac:spMk id="5" creationId="{D38E1252-53F2-47CA-AE21-0E899B2511FE}"/>
          </ac:spMkLst>
        </pc:spChg>
        <pc:spChg chg="mod">
          <ac:chgData name="Nicole Hunt" userId="a793c49a-2aa2-488b-a283-18a49ef42aa1" providerId="ADAL" clId="{6B28EEDE-29BE-4E66-BABF-988C73E388AF}" dt="2021-04-07T18:49:21.426" v="835" actId="1076"/>
          <ac:spMkLst>
            <pc:docMk/>
            <pc:sldMk cId="2571646300" sldId="262"/>
            <ac:spMk id="6" creationId="{D34C08B7-3788-4BB9-BBB0-948449A86FA9}"/>
          </ac:spMkLst>
        </pc:spChg>
        <pc:spChg chg="mod">
          <ac:chgData name="Nicole Hunt" userId="a793c49a-2aa2-488b-a283-18a49ef42aa1" providerId="ADAL" clId="{6B28EEDE-29BE-4E66-BABF-988C73E388AF}" dt="2021-04-07T18:49:21.426" v="835" actId="1076"/>
          <ac:spMkLst>
            <pc:docMk/>
            <pc:sldMk cId="2571646300" sldId="262"/>
            <ac:spMk id="7" creationId="{6DE47601-2575-42B1-BB54-5DB995666356}"/>
          </ac:spMkLst>
        </pc:spChg>
        <pc:spChg chg="mod">
          <ac:chgData name="Nicole Hunt" userId="a793c49a-2aa2-488b-a283-18a49ef42aa1" providerId="ADAL" clId="{6B28EEDE-29BE-4E66-BABF-988C73E388AF}" dt="2021-04-07T18:49:21.426" v="835" actId="1076"/>
          <ac:spMkLst>
            <pc:docMk/>
            <pc:sldMk cId="2571646300" sldId="262"/>
            <ac:spMk id="8" creationId="{75803941-BAC2-46C5-A559-E8811F1875C8}"/>
          </ac:spMkLst>
        </pc:spChg>
        <pc:spChg chg="mod">
          <ac:chgData name="Nicole Hunt" userId="a793c49a-2aa2-488b-a283-18a49ef42aa1" providerId="ADAL" clId="{6B28EEDE-29BE-4E66-BABF-988C73E388AF}" dt="2021-04-07T18:49:21.426" v="835" actId="1076"/>
          <ac:spMkLst>
            <pc:docMk/>
            <pc:sldMk cId="2571646300" sldId="262"/>
            <ac:spMk id="9" creationId="{CE4BDFAC-A379-4B23-8521-0540EFB621CE}"/>
          </ac:spMkLst>
        </pc:spChg>
        <pc:spChg chg="mod">
          <ac:chgData name="Nicole Hunt" userId="a793c49a-2aa2-488b-a283-18a49ef42aa1" providerId="ADAL" clId="{6B28EEDE-29BE-4E66-BABF-988C73E388AF}" dt="2021-04-07T18:49:21.426" v="835" actId="1076"/>
          <ac:spMkLst>
            <pc:docMk/>
            <pc:sldMk cId="2571646300" sldId="262"/>
            <ac:spMk id="10" creationId="{B3C6BB99-AB52-4B16-B186-1F908F23BBB9}"/>
          </ac:spMkLst>
        </pc:spChg>
        <pc:spChg chg="mod">
          <ac:chgData name="Nicole Hunt" userId="a793c49a-2aa2-488b-a283-18a49ef42aa1" providerId="ADAL" clId="{6B28EEDE-29BE-4E66-BABF-988C73E388AF}" dt="2021-04-07T18:49:21.426" v="835" actId="1076"/>
          <ac:spMkLst>
            <pc:docMk/>
            <pc:sldMk cId="2571646300" sldId="262"/>
            <ac:spMk id="11" creationId="{032DB403-702D-4C7A-B105-4593C63D6F9A}"/>
          </ac:spMkLst>
        </pc:spChg>
        <pc:spChg chg="mod">
          <ac:chgData name="Nicole Hunt" userId="a793c49a-2aa2-488b-a283-18a49ef42aa1" providerId="ADAL" clId="{6B28EEDE-29BE-4E66-BABF-988C73E388AF}" dt="2021-04-07T18:49:21.426" v="835" actId="1076"/>
          <ac:spMkLst>
            <pc:docMk/>
            <pc:sldMk cId="2571646300" sldId="262"/>
            <ac:spMk id="12" creationId="{B46A3B97-5102-4D16-B218-ABA18B3EA5D2}"/>
          </ac:spMkLst>
        </pc:spChg>
        <pc:graphicFrameChg chg="mod">
          <ac:chgData name="Nicole Hunt" userId="a793c49a-2aa2-488b-a283-18a49ef42aa1" providerId="ADAL" clId="{6B28EEDE-29BE-4E66-BABF-988C73E388AF}" dt="2021-04-07T18:49:31.081" v="836" actId="1076"/>
          <ac:graphicFrameMkLst>
            <pc:docMk/>
            <pc:sldMk cId="2571646300" sldId="262"/>
            <ac:graphicFrameMk id="13" creationId="{50BF088B-7C27-454F-B90B-84437067081E}"/>
          </ac:graphicFrameMkLst>
        </pc:graphicFrameChg>
      </pc:sldChg>
      <pc:sldChg chg="addSp modSp new mod setBg modAnim">
        <pc:chgData name="Nicole Hunt" userId="a793c49a-2aa2-488b-a283-18a49ef42aa1" providerId="ADAL" clId="{6B28EEDE-29BE-4E66-BABF-988C73E388AF}" dt="2021-04-07T17:47:46.502" v="405" actId="1076"/>
        <pc:sldMkLst>
          <pc:docMk/>
          <pc:sldMk cId="1654686344" sldId="263"/>
        </pc:sldMkLst>
        <pc:spChg chg="add mod">
          <ac:chgData name="Nicole Hunt" userId="a793c49a-2aa2-488b-a283-18a49ef42aa1" providerId="ADAL" clId="{6B28EEDE-29BE-4E66-BABF-988C73E388AF}" dt="2021-04-07T17:47:05.893" v="400" actId="207"/>
          <ac:spMkLst>
            <pc:docMk/>
            <pc:sldMk cId="1654686344" sldId="263"/>
            <ac:spMk id="2" creationId="{2E9E4783-570E-46FA-98FC-C6CB4020D315}"/>
          </ac:spMkLst>
        </pc:spChg>
        <pc:spChg chg="add mod">
          <ac:chgData name="Nicole Hunt" userId="a793c49a-2aa2-488b-a283-18a49ef42aa1" providerId="ADAL" clId="{6B28EEDE-29BE-4E66-BABF-988C73E388AF}" dt="2021-04-07T17:47:17.718" v="403" actId="20577"/>
          <ac:spMkLst>
            <pc:docMk/>
            <pc:sldMk cId="1654686344" sldId="263"/>
            <ac:spMk id="3" creationId="{D3EA4EA6-EBCF-4779-9EA3-F7CA2E3652FD}"/>
          </ac:spMkLst>
        </pc:spChg>
        <pc:graphicFrameChg chg="add mod">
          <ac:chgData name="Nicole Hunt" userId="a793c49a-2aa2-488b-a283-18a49ef42aa1" providerId="ADAL" clId="{6B28EEDE-29BE-4E66-BABF-988C73E388AF}" dt="2021-04-07T17:47:46.502" v="405" actId="1076"/>
          <ac:graphicFrameMkLst>
            <pc:docMk/>
            <pc:sldMk cId="1654686344" sldId="263"/>
            <ac:graphicFrameMk id="4" creationId="{01366241-DAE7-4640-8B12-213B074E54C6}"/>
          </ac:graphicFrameMkLst>
        </pc:graphicFrameChg>
      </pc:sldChg>
      <pc:sldChg chg="addSp modSp new mod setBg">
        <pc:chgData name="Nicole Hunt" userId="a793c49a-2aa2-488b-a283-18a49ef42aa1" providerId="ADAL" clId="{6B28EEDE-29BE-4E66-BABF-988C73E388AF}" dt="2021-04-07T17:52:42.503" v="507" actId="1076"/>
        <pc:sldMkLst>
          <pc:docMk/>
          <pc:sldMk cId="54249991" sldId="264"/>
        </pc:sldMkLst>
        <pc:spChg chg="mod">
          <ac:chgData name="Nicole Hunt" userId="a793c49a-2aa2-488b-a283-18a49ef42aa1" providerId="ADAL" clId="{6B28EEDE-29BE-4E66-BABF-988C73E388AF}" dt="2021-04-07T17:52:35.593" v="506" actId="1076"/>
          <ac:spMkLst>
            <pc:docMk/>
            <pc:sldMk cId="54249991" sldId="264"/>
            <ac:spMk id="2" creationId="{F1B6B868-1A74-4C35-8252-317E7C150907}"/>
          </ac:spMkLst>
        </pc:spChg>
        <pc:spChg chg="mod">
          <ac:chgData name="Nicole Hunt" userId="a793c49a-2aa2-488b-a283-18a49ef42aa1" providerId="ADAL" clId="{6B28EEDE-29BE-4E66-BABF-988C73E388AF}" dt="2021-04-07T17:52:42.503" v="507" actId="1076"/>
          <ac:spMkLst>
            <pc:docMk/>
            <pc:sldMk cId="54249991" sldId="264"/>
            <ac:spMk id="3" creationId="{93A609C0-DC03-4940-A144-130A78461FC3}"/>
          </ac:spMkLst>
        </pc:spChg>
        <pc:spChg chg="add">
          <ac:chgData name="Nicole Hunt" userId="a793c49a-2aa2-488b-a283-18a49ef42aa1" providerId="ADAL" clId="{6B28EEDE-29BE-4E66-BABF-988C73E388AF}" dt="2021-04-07T17:50:05.450" v="481" actId="26606"/>
          <ac:spMkLst>
            <pc:docMk/>
            <pc:sldMk cId="54249991" sldId="264"/>
            <ac:spMk id="10" creationId="{65219498-D544-41AC-98FE-8F956EF66A62}"/>
          </ac:spMkLst>
        </pc:spChg>
        <pc:spChg chg="add">
          <ac:chgData name="Nicole Hunt" userId="a793c49a-2aa2-488b-a283-18a49ef42aa1" providerId="ADAL" clId="{6B28EEDE-29BE-4E66-BABF-988C73E388AF}" dt="2021-04-07T17:50:05.450" v="481" actId="26606"/>
          <ac:spMkLst>
            <pc:docMk/>
            <pc:sldMk cId="54249991" sldId="264"/>
            <ac:spMk id="12" creationId="{F500DBFC-17A9-4E0A-AEE2-A49F9AEEF0FD}"/>
          </ac:spMkLst>
        </pc:spChg>
        <pc:grpChg chg="add">
          <ac:chgData name="Nicole Hunt" userId="a793c49a-2aa2-488b-a283-18a49ef42aa1" providerId="ADAL" clId="{6B28EEDE-29BE-4E66-BABF-988C73E388AF}" dt="2021-04-07T17:50:05.450" v="481" actId="26606"/>
          <ac:grpSpMkLst>
            <pc:docMk/>
            <pc:sldMk cId="54249991" sldId="264"/>
            <ac:grpSpMk id="14" creationId="{D74613BB-817C-4C4F-8A24-4936F2F064C0}"/>
          </ac:grpSpMkLst>
        </pc:grpChg>
        <pc:picChg chg="add">
          <ac:chgData name="Nicole Hunt" userId="a793c49a-2aa2-488b-a283-18a49ef42aa1" providerId="ADAL" clId="{6B28EEDE-29BE-4E66-BABF-988C73E388AF}" dt="2021-04-07T17:50:05.450" v="481" actId="26606"/>
          <ac:picMkLst>
            <pc:docMk/>
            <pc:sldMk cId="54249991" sldId="264"/>
            <ac:picMk id="7" creationId="{57E48094-9DA0-409B-9817-69C6AAF831B6}"/>
          </ac:picMkLst>
        </pc:picChg>
      </pc:sldChg>
      <pc:sldChg chg="addSp delSp modSp add mod">
        <pc:chgData name="Nicole Hunt" userId="a793c49a-2aa2-488b-a283-18a49ef42aa1" providerId="ADAL" clId="{6B28EEDE-29BE-4E66-BABF-988C73E388AF}" dt="2021-04-07T17:55:58.211" v="546" actId="5793"/>
        <pc:sldMkLst>
          <pc:docMk/>
          <pc:sldMk cId="1903292366" sldId="265"/>
        </pc:sldMkLst>
        <pc:spChg chg="mod">
          <ac:chgData name="Nicole Hunt" userId="a793c49a-2aa2-488b-a283-18a49ef42aa1" providerId="ADAL" clId="{6B28EEDE-29BE-4E66-BABF-988C73E388AF}" dt="2021-04-07T17:54:16.665" v="532" actId="26606"/>
          <ac:spMkLst>
            <pc:docMk/>
            <pc:sldMk cId="1903292366" sldId="265"/>
            <ac:spMk id="2" creationId="{F1B6B868-1A74-4C35-8252-317E7C150907}"/>
          </ac:spMkLst>
        </pc:spChg>
        <pc:spChg chg="mod">
          <ac:chgData name="Nicole Hunt" userId="a793c49a-2aa2-488b-a283-18a49ef42aa1" providerId="ADAL" clId="{6B28EEDE-29BE-4E66-BABF-988C73E388AF}" dt="2021-04-07T17:55:58.211" v="546" actId="5793"/>
          <ac:spMkLst>
            <pc:docMk/>
            <pc:sldMk cId="1903292366" sldId="265"/>
            <ac:spMk id="3" creationId="{93A609C0-DC03-4940-A144-130A78461FC3}"/>
          </ac:spMkLst>
        </pc:spChg>
        <pc:spChg chg="del">
          <ac:chgData name="Nicole Hunt" userId="a793c49a-2aa2-488b-a283-18a49ef42aa1" providerId="ADAL" clId="{6B28EEDE-29BE-4E66-BABF-988C73E388AF}" dt="2021-04-07T17:54:16.665" v="532" actId="26606"/>
          <ac:spMkLst>
            <pc:docMk/>
            <pc:sldMk cId="1903292366" sldId="265"/>
            <ac:spMk id="10" creationId="{65219498-D544-41AC-98FE-8F956EF66A62}"/>
          </ac:spMkLst>
        </pc:spChg>
        <pc:spChg chg="del">
          <ac:chgData name="Nicole Hunt" userId="a793c49a-2aa2-488b-a283-18a49ef42aa1" providerId="ADAL" clId="{6B28EEDE-29BE-4E66-BABF-988C73E388AF}" dt="2021-04-07T17:54:16.665" v="532" actId="26606"/>
          <ac:spMkLst>
            <pc:docMk/>
            <pc:sldMk cId="1903292366" sldId="265"/>
            <ac:spMk id="12" creationId="{F500DBFC-17A9-4E0A-AEE2-A49F9AEEF0FD}"/>
          </ac:spMkLst>
        </pc:spChg>
        <pc:spChg chg="add">
          <ac:chgData name="Nicole Hunt" userId="a793c49a-2aa2-488b-a283-18a49ef42aa1" providerId="ADAL" clId="{6B28EEDE-29BE-4E66-BABF-988C73E388AF}" dt="2021-04-07T17:54:16.665" v="532" actId="26606"/>
          <ac:spMkLst>
            <pc:docMk/>
            <pc:sldMk cId="1903292366" sldId="265"/>
            <ac:spMk id="23" creationId="{D660E354-01D0-4D36-9100-7D4CEDE99C5F}"/>
          </ac:spMkLst>
        </pc:spChg>
        <pc:spChg chg="add">
          <ac:chgData name="Nicole Hunt" userId="a793c49a-2aa2-488b-a283-18a49ef42aa1" providerId="ADAL" clId="{6B28EEDE-29BE-4E66-BABF-988C73E388AF}" dt="2021-04-07T17:54:16.665" v="532" actId="26606"/>
          <ac:spMkLst>
            <pc:docMk/>
            <pc:sldMk cId="1903292366" sldId="265"/>
            <ac:spMk id="25" creationId="{D8745D08-E5A7-4082-98EB-FDDB0B13B2E1}"/>
          </ac:spMkLst>
        </pc:spChg>
        <pc:spChg chg="add">
          <ac:chgData name="Nicole Hunt" userId="a793c49a-2aa2-488b-a283-18a49ef42aa1" providerId="ADAL" clId="{6B28EEDE-29BE-4E66-BABF-988C73E388AF}" dt="2021-04-07T17:54:16.665" v="532" actId="26606"/>
          <ac:spMkLst>
            <pc:docMk/>
            <pc:sldMk cId="1903292366" sldId="265"/>
            <ac:spMk id="27" creationId="{8111D92E-4FFD-4DB5-A252-C13FC1BE7E18}"/>
          </ac:spMkLst>
        </pc:spChg>
        <pc:spChg chg="add">
          <ac:chgData name="Nicole Hunt" userId="a793c49a-2aa2-488b-a283-18a49ef42aa1" providerId="ADAL" clId="{6B28EEDE-29BE-4E66-BABF-988C73E388AF}" dt="2021-04-07T17:54:16.665" v="532" actId="26606"/>
          <ac:spMkLst>
            <pc:docMk/>
            <pc:sldMk cId="1903292366" sldId="265"/>
            <ac:spMk id="29" creationId="{2CB73E9A-EDB1-467A-BF6B-D62D47AD42F5}"/>
          </ac:spMkLst>
        </pc:spChg>
        <pc:grpChg chg="del">
          <ac:chgData name="Nicole Hunt" userId="a793c49a-2aa2-488b-a283-18a49ef42aa1" providerId="ADAL" clId="{6B28EEDE-29BE-4E66-BABF-988C73E388AF}" dt="2021-04-07T17:54:16.665" v="532" actId="26606"/>
          <ac:grpSpMkLst>
            <pc:docMk/>
            <pc:sldMk cId="1903292366" sldId="265"/>
            <ac:grpSpMk id="14" creationId="{D74613BB-817C-4C4F-8A24-4936F2F064C0}"/>
          </ac:grpSpMkLst>
        </pc:grpChg>
        <pc:picChg chg="mod">
          <ac:chgData name="Nicole Hunt" userId="a793c49a-2aa2-488b-a283-18a49ef42aa1" providerId="ADAL" clId="{6B28EEDE-29BE-4E66-BABF-988C73E388AF}" dt="2021-04-07T17:54:59.486" v="538" actId="1076"/>
          <ac:picMkLst>
            <pc:docMk/>
            <pc:sldMk cId="1903292366" sldId="265"/>
            <ac:picMk id="7" creationId="{57E48094-9DA0-409B-9817-69C6AAF831B6}"/>
          </ac:picMkLst>
        </pc:picChg>
      </pc:sldChg>
      <pc:sldChg chg="modSp add mod">
        <pc:chgData name="Nicole Hunt" userId="a793c49a-2aa2-488b-a283-18a49ef42aa1" providerId="ADAL" clId="{6B28EEDE-29BE-4E66-BABF-988C73E388AF}" dt="2021-04-07T17:58:26.534" v="583" actId="404"/>
        <pc:sldMkLst>
          <pc:docMk/>
          <pc:sldMk cId="2724795148" sldId="266"/>
        </pc:sldMkLst>
        <pc:spChg chg="mod">
          <ac:chgData name="Nicole Hunt" userId="a793c49a-2aa2-488b-a283-18a49ef42aa1" providerId="ADAL" clId="{6B28EEDE-29BE-4E66-BABF-988C73E388AF}" dt="2021-04-07T17:58:26.534" v="583" actId="404"/>
          <ac:spMkLst>
            <pc:docMk/>
            <pc:sldMk cId="2724795148" sldId="266"/>
            <ac:spMk id="2" creationId="{F1B6B868-1A74-4C35-8252-317E7C150907}"/>
          </ac:spMkLst>
        </pc:spChg>
        <pc:spChg chg="mod">
          <ac:chgData name="Nicole Hunt" userId="a793c49a-2aa2-488b-a283-18a49ef42aa1" providerId="ADAL" clId="{6B28EEDE-29BE-4E66-BABF-988C73E388AF}" dt="2021-04-07T17:57:38.159" v="553" actId="403"/>
          <ac:spMkLst>
            <pc:docMk/>
            <pc:sldMk cId="2724795148" sldId="266"/>
            <ac:spMk id="3" creationId="{93A609C0-DC03-4940-A144-130A78461FC3}"/>
          </ac:spMkLst>
        </pc:spChg>
      </pc:sldChg>
      <pc:sldChg chg="modSp add mod">
        <pc:chgData name="Nicole Hunt" userId="a793c49a-2aa2-488b-a283-18a49ef42aa1" providerId="ADAL" clId="{6B28EEDE-29BE-4E66-BABF-988C73E388AF}" dt="2021-04-07T18:00:17.614" v="627" actId="1076"/>
        <pc:sldMkLst>
          <pc:docMk/>
          <pc:sldMk cId="3156760668" sldId="267"/>
        </pc:sldMkLst>
        <pc:spChg chg="mod">
          <ac:chgData name="Nicole Hunt" userId="a793c49a-2aa2-488b-a283-18a49ef42aa1" providerId="ADAL" clId="{6B28EEDE-29BE-4E66-BABF-988C73E388AF}" dt="2021-04-07T18:00:17.614" v="627" actId="1076"/>
          <ac:spMkLst>
            <pc:docMk/>
            <pc:sldMk cId="3156760668" sldId="267"/>
            <ac:spMk id="2" creationId="{F1B6B868-1A74-4C35-8252-317E7C150907}"/>
          </ac:spMkLst>
        </pc:spChg>
        <pc:spChg chg="mod">
          <ac:chgData name="Nicole Hunt" userId="a793c49a-2aa2-488b-a283-18a49ef42aa1" providerId="ADAL" clId="{6B28EEDE-29BE-4E66-BABF-988C73E388AF}" dt="2021-04-07T17:59:41.113" v="588" actId="27636"/>
          <ac:spMkLst>
            <pc:docMk/>
            <pc:sldMk cId="3156760668" sldId="267"/>
            <ac:spMk id="3" creationId="{93A609C0-DC03-4940-A144-130A78461FC3}"/>
          </ac:spMkLst>
        </pc:spChg>
      </pc:sldChg>
      <pc:sldChg chg="modSp add mod">
        <pc:chgData name="Nicole Hunt" userId="a793c49a-2aa2-488b-a283-18a49ef42aa1" providerId="ADAL" clId="{6B28EEDE-29BE-4E66-BABF-988C73E388AF}" dt="2021-04-07T18:30:11.794" v="653" actId="20577"/>
        <pc:sldMkLst>
          <pc:docMk/>
          <pc:sldMk cId="3440628321" sldId="268"/>
        </pc:sldMkLst>
        <pc:spChg chg="mod">
          <ac:chgData name="Nicole Hunt" userId="a793c49a-2aa2-488b-a283-18a49ef42aa1" providerId="ADAL" clId="{6B28EEDE-29BE-4E66-BABF-988C73E388AF}" dt="2021-04-07T18:29:21.740" v="642" actId="1076"/>
          <ac:spMkLst>
            <pc:docMk/>
            <pc:sldMk cId="3440628321" sldId="268"/>
            <ac:spMk id="2" creationId="{F1B6B868-1A74-4C35-8252-317E7C150907}"/>
          </ac:spMkLst>
        </pc:spChg>
        <pc:spChg chg="mod">
          <ac:chgData name="Nicole Hunt" userId="a793c49a-2aa2-488b-a283-18a49ef42aa1" providerId="ADAL" clId="{6B28EEDE-29BE-4E66-BABF-988C73E388AF}" dt="2021-04-07T18:30:11.794" v="653" actId="20577"/>
          <ac:spMkLst>
            <pc:docMk/>
            <pc:sldMk cId="3440628321" sldId="268"/>
            <ac:spMk id="3" creationId="{93A609C0-DC03-4940-A144-130A78461FC3}"/>
          </ac:spMkLst>
        </pc:spChg>
      </pc:sldChg>
      <pc:sldChg chg="modSp add mod">
        <pc:chgData name="Nicole Hunt" userId="a793c49a-2aa2-488b-a283-18a49ef42aa1" providerId="ADAL" clId="{6B28EEDE-29BE-4E66-BABF-988C73E388AF}" dt="2021-04-07T18:33:21.755" v="675" actId="20577"/>
        <pc:sldMkLst>
          <pc:docMk/>
          <pc:sldMk cId="2458555031" sldId="269"/>
        </pc:sldMkLst>
        <pc:spChg chg="mod">
          <ac:chgData name="Nicole Hunt" userId="a793c49a-2aa2-488b-a283-18a49ef42aa1" providerId="ADAL" clId="{6B28EEDE-29BE-4E66-BABF-988C73E388AF}" dt="2021-04-07T18:33:21.755" v="675" actId="20577"/>
          <ac:spMkLst>
            <pc:docMk/>
            <pc:sldMk cId="2458555031" sldId="269"/>
            <ac:spMk id="2" creationId="{F1B6B868-1A74-4C35-8252-317E7C150907}"/>
          </ac:spMkLst>
        </pc:spChg>
        <pc:spChg chg="mod">
          <ac:chgData name="Nicole Hunt" userId="a793c49a-2aa2-488b-a283-18a49ef42aa1" providerId="ADAL" clId="{6B28EEDE-29BE-4E66-BABF-988C73E388AF}" dt="2021-04-07T18:32:53.746" v="658" actId="5793"/>
          <ac:spMkLst>
            <pc:docMk/>
            <pc:sldMk cId="2458555031" sldId="269"/>
            <ac:spMk id="3" creationId="{93A609C0-DC03-4940-A144-130A78461FC3}"/>
          </ac:spMkLst>
        </pc:spChg>
      </pc:sldChg>
      <pc:sldChg chg="modSp add mod ord">
        <pc:chgData name="Nicole Hunt" userId="a793c49a-2aa2-488b-a283-18a49ef42aa1" providerId="ADAL" clId="{6B28EEDE-29BE-4E66-BABF-988C73E388AF}" dt="2021-04-07T18:34:46.225" v="687" actId="1076"/>
        <pc:sldMkLst>
          <pc:docMk/>
          <pc:sldMk cId="1031583684" sldId="270"/>
        </pc:sldMkLst>
        <pc:spChg chg="mod">
          <ac:chgData name="Nicole Hunt" userId="a793c49a-2aa2-488b-a283-18a49ef42aa1" providerId="ADAL" clId="{6B28EEDE-29BE-4E66-BABF-988C73E388AF}" dt="2021-04-07T18:34:46.225" v="687" actId="1076"/>
          <ac:spMkLst>
            <pc:docMk/>
            <pc:sldMk cId="1031583684" sldId="270"/>
            <ac:spMk id="3" creationId="{D3EA4EA6-EBCF-4779-9EA3-F7CA2E3652FD}"/>
          </ac:spMkLst>
        </pc:spChg>
      </pc:sldChg>
      <pc:sldChg chg="addSp delSp modSp new mod setBg">
        <pc:chgData name="Nicole Hunt" userId="a793c49a-2aa2-488b-a283-18a49ef42aa1" providerId="ADAL" clId="{6B28EEDE-29BE-4E66-BABF-988C73E388AF}" dt="2021-04-07T18:41:49.454" v="764" actId="207"/>
        <pc:sldMkLst>
          <pc:docMk/>
          <pc:sldMk cId="3361444606" sldId="271"/>
        </pc:sldMkLst>
        <pc:spChg chg="mod">
          <ac:chgData name="Nicole Hunt" userId="a793c49a-2aa2-488b-a283-18a49ef42aa1" providerId="ADAL" clId="{6B28EEDE-29BE-4E66-BABF-988C73E388AF}" dt="2021-04-07T18:41:16.748" v="761" actId="255"/>
          <ac:spMkLst>
            <pc:docMk/>
            <pc:sldMk cId="3361444606" sldId="271"/>
            <ac:spMk id="2" creationId="{98B6AFDE-5849-4253-BC12-8F9086EB7BA3}"/>
          </ac:spMkLst>
        </pc:spChg>
        <pc:spChg chg="add mod">
          <ac:chgData name="Nicole Hunt" userId="a793c49a-2aa2-488b-a283-18a49ef42aa1" providerId="ADAL" clId="{6B28EEDE-29BE-4E66-BABF-988C73E388AF}" dt="2021-04-07T18:41:49.454" v="764" actId="207"/>
          <ac:spMkLst>
            <pc:docMk/>
            <pc:sldMk cId="3361444606" sldId="271"/>
            <ac:spMk id="3" creationId="{5551CC6F-C79C-4026-AB9C-390C3727D3CA}"/>
          </ac:spMkLst>
        </pc:spChg>
        <pc:spChg chg="add del mod">
          <ac:chgData name="Nicole Hunt" userId="a793c49a-2aa2-488b-a283-18a49ef42aa1" providerId="ADAL" clId="{6B28EEDE-29BE-4E66-BABF-988C73E388AF}" dt="2021-04-07T18:40:45.476" v="752" actId="478"/>
          <ac:spMkLst>
            <pc:docMk/>
            <pc:sldMk cId="3361444606" sldId="271"/>
            <ac:spMk id="6" creationId="{A8EDDCD3-D59F-427F-8F4C-E94F386AA50F}"/>
          </ac:spMkLst>
        </pc:spChg>
        <pc:spChg chg="add del">
          <ac:chgData name="Nicole Hunt" userId="a793c49a-2aa2-488b-a283-18a49ef42aa1" providerId="ADAL" clId="{6B28EEDE-29BE-4E66-BABF-988C73E388AF}" dt="2021-04-07T18:37:25.216" v="722" actId="26606"/>
          <ac:spMkLst>
            <pc:docMk/>
            <pc:sldMk cId="3361444606" sldId="271"/>
            <ac:spMk id="8" creationId="{EFD0E8E8-C530-4B2D-A01A-CCD47590B664}"/>
          </ac:spMkLst>
        </pc:spChg>
        <pc:spChg chg="add del">
          <ac:chgData name="Nicole Hunt" userId="a793c49a-2aa2-488b-a283-18a49ef42aa1" providerId="ADAL" clId="{6B28EEDE-29BE-4E66-BABF-988C73E388AF}" dt="2021-04-07T18:37:25.216" v="722" actId="26606"/>
          <ac:spMkLst>
            <pc:docMk/>
            <pc:sldMk cId="3361444606" sldId="271"/>
            <ac:spMk id="10" creationId="{53472F09-8E00-4E02-9034-0A382CF663D1}"/>
          </ac:spMkLst>
        </pc:spChg>
        <pc:spChg chg="add del">
          <ac:chgData name="Nicole Hunt" userId="a793c49a-2aa2-488b-a283-18a49ef42aa1" providerId="ADAL" clId="{6B28EEDE-29BE-4E66-BABF-988C73E388AF}" dt="2021-04-07T18:37:25.216" v="722" actId="26606"/>
          <ac:spMkLst>
            <pc:docMk/>
            <pc:sldMk cId="3361444606" sldId="271"/>
            <ac:spMk id="12" creationId="{4DA077B8-7326-4434-87ED-77DF3CF3DCA5}"/>
          </ac:spMkLst>
        </pc:spChg>
        <pc:spChg chg="add del">
          <ac:chgData name="Nicole Hunt" userId="a793c49a-2aa2-488b-a283-18a49ef42aa1" providerId="ADAL" clId="{6B28EEDE-29BE-4E66-BABF-988C73E388AF}" dt="2021-04-07T18:37:25.216" v="722" actId="26606"/>
          <ac:spMkLst>
            <pc:docMk/>
            <pc:sldMk cId="3361444606" sldId="271"/>
            <ac:spMk id="14" creationId="{F79CDED1-AC9C-4A80-B334-1309DEAD5418}"/>
          </ac:spMkLst>
        </pc:spChg>
        <pc:spChg chg="add del">
          <ac:chgData name="Nicole Hunt" userId="a793c49a-2aa2-488b-a283-18a49ef42aa1" providerId="ADAL" clId="{6B28EEDE-29BE-4E66-BABF-988C73E388AF}" dt="2021-04-07T18:37:25.216" v="722" actId="26606"/>
          <ac:spMkLst>
            <pc:docMk/>
            <pc:sldMk cId="3361444606" sldId="271"/>
            <ac:spMk id="16" creationId="{FD961BDC-5B67-481B-B628-6C15F47245FE}"/>
          </ac:spMkLst>
        </pc:spChg>
        <pc:spChg chg="add del">
          <ac:chgData name="Nicole Hunt" userId="a793c49a-2aa2-488b-a283-18a49ef42aa1" providerId="ADAL" clId="{6B28EEDE-29BE-4E66-BABF-988C73E388AF}" dt="2021-04-07T18:37:25.216" v="722" actId="26606"/>
          <ac:spMkLst>
            <pc:docMk/>
            <pc:sldMk cId="3361444606" sldId="271"/>
            <ac:spMk id="18" creationId="{06CC263E-5CD3-42BB-99F8-3C062C4B5681}"/>
          </ac:spMkLst>
        </pc:spChg>
        <pc:spChg chg="add del">
          <ac:chgData name="Nicole Hunt" userId="a793c49a-2aa2-488b-a283-18a49ef42aa1" providerId="ADAL" clId="{6B28EEDE-29BE-4E66-BABF-988C73E388AF}" dt="2021-04-07T18:37:25.161" v="721" actId="26606"/>
          <ac:spMkLst>
            <pc:docMk/>
            <pc:sldMk cId="3361444606" sldId="271"/>
            <ac:spMk id="23" creationId="{327D73B4-9F5C-4A64-A179-51B9500CB8B5}"/>
          </ac:spMkLst>
        </pc:spChg>
        <pc:spChg chg="add del">
          <ac:chgData name="Nicole Hunt" userId="a793c49a-2aa2-488b-a283-18a49ef42aa1" providerId="ADAL" clId="{6B28EEDE-29BE-4E66-BABF-988C73E388AF}" dt="2021-04-07T18:37:25.161" v="721" actId="26606"/>
          <ac:spMkLst>
            <pc:docMk/>
            <pc:sldMk cId="3361444606" sldId="271"/>
            <ac:spMk id="25" creationId="{C1F06963-6374-4B48-844F-071A9BAAAE02}"/>
          </ac:spMkLst>
        </pc:spChg>
        <pc:spChg chg="add del">
          <ac:chgData name="Nicole Hunt" userId="a793c49a-2aa2-488b-a283-18a49ef42aa1" providerId="ADAL" clId="{6B28EEDE-29BE-4E66-BABF-988C73E388AF}" dt="2021-04-07T18:37:25.161" v="721" actId="26606"/>
          <ac:spMkLst>
            <pc:docMk/>
            <pc:sldMk cId="3361444606" sldId="271"/>
            <ac:spMk id="27" creationId="{6CB927A4-E432-4310-9CD5-E89FF5063179}"/>
          </ac:spMkLst>
        </pc:spChg>
        <pc:spChg chg="add del">
          <ac:chgData name="Nicole Hunt" userId="a793c49a-2aa2-488b-a283-18a49ef42aa1" providerId="ADAL" clId="{6B28EEDE-29BE-4E66-BABF-988C73E388AF}" dt="2021-04-07T18:37:25.161" v="721" actId="26606"/>
          <ac:spMkLst>
            <pc:docMk/>
            <pc:sldMk cId="3361444606" sldId="271"/>
            <ac:spMk id="29" creationId="{1453BF6C-B012-48B7-B4E8-6D7AC7C27D02}"/>
          </ac:spMkLst>
        </pc:spChg>
        <pc:spChg chg="add del">
          <ac:chgData name="Nicole Hunt" userId="a793c49a-2aa2-488b-a283-18a49ef42aa1" providerId="ADAL" clId="{6B28EEDE-29BE-4E66-BABF-988C73E388AF}" dt="2021-04-07T18:37:25.161" v="721" actId="26606"/>
          <ac:spMkLst>
            <pc:docMk/>
            <pc:sldMk cId="3361444606" sldId="271"/>
            <ac:spMk id="31" creationId="{E3020543-B24B-4EC4-8FFC-8DD88EEA91A8}"/>
          </ac:spMkLst>
        </pc:spChg>
        <pc:spChg chg="add del">
          <ac:chgData name="Nicole Hunt" userId="a793c49a-2aa2-488b-a283-18a49ef42aa1" providerId="ADAL" clId="{6B28EEDE-29BE-4E66-BABF-988C73E388AF}" dt="2021-04-07T18:40:11.713" v="748" actId="26606"/>
          <ac:spMkLst>
            <pc:docMk/>
            <pc:sldMk cId="3361444606" sldId="271"/>
            <ac:spMk id="35" creationId="{EFD0E8E8-C530-4B2D-A01A-CCD47590B664}"/>
          </ac:spMkLst>
        </pc:spChg>
        <pc:spChg chg="add del">
          <ac:chgData name="Nicole Hunt" userId="a793c49a-2aa2-488b-a283-18a49ef42aa1" providerId="ADAL" clId="{6B28EEDE-29BE-4E66-BABF-988C73E388AF}" dt="2021-04-07T18:40:11.713" v="748" actId="26606"/>
          <ac:spMkLst>
            <pc:docMk/>
            <pc:sldMk cId="3361444606" sldId="271"/>
            <ac:spMk id="36" creationId="{53472F09-8E00-4E02-9034-0A382CF663D1}"/>
          </ac:spMkLst>
        </pc:spChg>
        <pc:spChg chg="add del">
          <ac:chgData name="Nicole Hunt" userId="a793c49a-2aa2-488b-a283-18a49ef42aa1" providerId="ADAL" clId="{6B28EEDE-29BE-4E66-BABF-988C73E388AF}" dt="2021-04-07T18:40:11.713" v="748" actId="26606"/>
          <ac:spMkLst>
            <pc:docMk/>
            <pc:sldMk cId="3361444606" sldId="271"/>
            <ac:spMk id="37" creationId="{4DA077B8-7326-4434-87ED-77DF3CF3DCA5}"/>
          </ac:spMkLst>
        </pc:spChg>
        <pc:spChg chg="add del">
          <ac:chgData name="Nicole Hunt" userId="a793c49a-2aa2-488b-a283-18a49ef42aa1" providerId="ADAL" clId="{6B28EEDE-29BE-4E66-BABF-988C73E388AF}" dt="2021-04-07T18:40:11.713" v="748" actId="26606"/>
          <ac:spMkLst>
            <pc:docMk/>
            <pc:sldMk cId="3361444606" sldId="271"/>
            <ac:spMk id="38" creationId="{F79CDED1-AC9C-4A80-B334-1309DEAD5418}"/>
          </ac:spMkLst>
        </pc:spChg>
        <pc:spChg chg="add del">
          <ac:chgData name="Nicole Hunt" userId="a793c49a-2aa2-488b-a283-18a49ef42aa1" providerId="ADAL" clId="{6B28EEDE-29BE-4E66-BABF-988C73E388AF}" dt="2021-04-07T18:40:11.713" v="748" actId="26606"/>
          <ac:spMkLst>
            <pc:docMk/>
            <pc:sldMk cId="3361444606" sldId="271"/>
            <ac:spMk id="39" creationId="{FD961BDC-5B67-481B-B628-6C15F47245FE}"/>
          </ac:spMkLst>
        </pc:spChg>
        <pc:spChg chg="add del">
          <ac:chgData name="Nicole Hunt" userId="a793c49a-2aa2-488b-a283-18a49ef42aa1" providerId="ADAL" clId="{6B28EEDE-29BE-4E66-BABF-988C73E388AF}" dt="2021-04-07T18:40:11.713" v="748" actId="26606"/>
          <ac:spMkLst>
            <pc:docMk/>
            <pc:sldMk cId="3361444606" sldId="271"/>
            <ac:spMk id="40" creationId="{06CC263E-5CD3-42BB-99F8-3C062C4B5681}"/>
          </ac:spMkLst>
        </pc:spChg>
        <pc:spChg chg="add">
          <ac:chgData name="Nicole Hunt" userId="a793c49a-2aa2-488b-a283-18a49ef42aa1" providerId="ADAL" clId="{6B28EEDE-29BE-4E66-BABF-988C73E388AF}" dt="2021-04-07T18:40:11.713" v="748" actId="26606"/>
          <ac:spMkLst>
            <pc:docMk/>
            <pc:sldMk cId="3361444606" sldId="271"/>
            <ac:spMk id="45" creationId="{02E612C7-B066-4023-9D0A-7C54D1E33070}"/>
          </ac:spMkLst>
        </pc:spChg>
        <pc:spChg chg="add">
          <ac:chgData name="Nicole Hunt" userId="a793c49a-2aa2-488b-a283-18a49ef42aa1" providerId="ADAL" clId="{6B28EEDE-29BE-4E66-BABF-988C73E388AF}" dt="2021-04-07T18:40:11.713" v="748" actId="26606"/>
          <ac:spMkLst>
            <pc:docMk/>
            <pc:sldMk cId="3361444606" sldId="271"/>
            <ac:spMk id="47" creationId="{34CFA7DE-DC24-4883-9E7E-83830575519A}"/>
          </ac:spMkLst>
        </pc:spChg>
        <pc:picChg chg="add mod">
          <ac:chgData name="Nicole Hunt" userId="a793c49a-2aa2-488b-a283-18a49ef42aa1" providerId="ADAL" clId="{6B28EEDE-29BE-4E66-BABF-988C73E388AF}" dt="2021-04-07T18:40:11.713" v="748" actId="26606"/>
          <ac:picMkLst>
            <pc:docMk/>
            <pc:sldMk cId="3361444606" sldId="271"/>
            <ac:picMk id="5" creationId="{93A93B0E-ADB8-46E8-B801-9B2AD22CEB89}"/>
          </ac:picMkLst>
        </pc:picChg>
        <pc:cxnChg chg="add del">
          <ac:chgData name="Nicole Hunt" userId="a793c49a-2aa2-488b-a283-18a49ef42aa1" providerId="ADAL" clId="{6B28EEDE-29BE-4E66-BABF-988C73E388AF}" dt="2021-04-07T18:37:25.161" v="721" actId="26606"/>
          <ac:cxnSpMkLst>
            <pc:docMk/>
            <pc:sldMk cId="3361444606" sldId="271"/>
            <ac:cxnSpMk id="33" creationId="{C49DA8F6-BCC1-4447-B54C-57856834B94B}"/>
          </ac:cxnSpMkLst>
        </pc:cxnChg>
      </pc:sldChg>
      <pc:sldChg chg="new del">
        <pc:chgData name="Nicole Hunt" userId="a793c49a-2aa2-488b-a283-18a49ef42aa1" providerId="ADAL" clId="{6B28EEDE-29BE-4E66-BABF-988C73E388AF}" dt="2021-04-07T18:42:47.753" v="766" actId="680"/>
        <pc:sldMkLst>
          <pc:docMk/>
          <pc:sldMk cId="988822915" sldId="272"/>
        </pc:sldMkLst>
      </pc:sldChg>
      <pc:sldChg chg="addSp modSp new mod setBg">
        <pc:chgData name="Nicole Hunt" userId="a793c49a-2aa2-488b-a283-18a49ef42aa1" providerId="ADAL" clId="{6B28EEDE-29BE-4E66-BABF-988C73E388AF}" dt="2021-04-07T18:43:56.462" v="783" actId="207"/>
        <pc:sldMkLst>
          <pc:docMk/>
          <pc:sldMk cId="4248929505" sldId="272"/>
        </pc:sldMkLst>
        <pc:spChg chg="mod">
          <ac:chgData name="Nicole Hunt" userId="a793c49a-2aa2-488b-a283-18a49ef42aa1" providerId="ADAL" clId="{6B28EEDE-29BE-4E66-BABF-988C73E388AF}" dt="2021-04-07T18:43:56.462" v="783" actId="207"/>
          <ac:spMkLst>
            <pc:docMk/>
            <pc:sldMk cId="4248929505" sldId="272"/>
            <ac:spMk id="2" creationId="{4BAA665B-5FAB-4F3E-B4DF-892937C01E0A}"/>
          </ac:spMkLst>
        </pc:spChg>
        <pc:spChg chg="add">
          <ac:chgData name="Nicole Hunt" userId="a793c49a-2aa2-488b-a283-18a49ef42aa1" providerId="ADAL" clId="{6B28EEDE-29BE-4E66-BABF-988C73E388AF}" dt="2021-04-07T18:43:41.351" v="780" actId="26606"/>
          <ac:spMkLst>
            <pc:docMk/>
            <pc:sldMk cId="4248929505" sldId="272"/>
            <ac:spMk id="9" creationId="{35555856-9970-4BC3-9AA9-6A917F53AFBD}"/>
          </ac:spMkLst>
        </pc:spChg>
        <pc:spChg chg="add">
          <ac:chgData name="Nicole Hunt" userId="a793c49a-2aa2-488b-a283-18a49ef42aa1" providerId="ADAL" clId="{6B28EEDE-29BE-4E66-BABF-988C73E388AF}" dt="2021-04-07T18:43:41.351" v="780" actId="26606"/>
          <ac:spMkLst>
            <pc:docMk/>
            <pc:sldMk cId="4248929505" sldId="272"/>
            <ac:spMk id="13" creationId="{13722DD7-BA73-4776-93A3-94491FEF7260}"/>
          </ac:spMkLst>
        </pc:spChg>
        <pc:picChg chg="add">
          <ac:chgData name="Nicole Hunt" userId="a793c49a-2aa2-488b-a283-18a49ef42aa1" providerId="ADAL" clId="{6B28EEDE-29BE-4E66-BABF-988C73E388AF}" dt="2021-04-07T18:43:41.351" v="780" actId="26606"/>
          <ac:picMkLst>
            <pc:docMk/>
            <pc:sldMk cId="4248929505" sldId="272"/>
            <ac:picMk id="6" creationId="{C0364B14-C1E3-4C2A-B1D7-A0A0184B24C5}"/>
          </ac:picMkLst>
        </pc:picChg>
        <pc:picChg chg="add">
          <ac:chgData name="Nicole Hunt" userId="a793c49a-2aa2-488b-a283-18a49ef42aa1" providerId="ADAL" clId="{6B28EEDE-29BE-4E66-BABF-988C73E388AF}" dt="2021-04-07T18:43:41.351" v="780" actId="26606"/>
          <ac:picMkLst>
            <pc:docMk/>
            <pc:sldMk cId="4248929505" sldId="272"/>
            <ac:picMk id="11" creationId="{7F487851-BFAF-46D8-A1ED-50CAD6E46F59}"/>
          </ac:picMkLst>
        </pc:picChg>
      </pc:sldChg>
      <pc:sldChg chg="addSp modSp new mod setBg">
        <pc:chgData name="Nicole Hunt" userId="a793c49a-2aa2-488b-a283-18a49ef42aa1" providerId="ADAL" clId="{6B28EEDE-29BE-4E66-BABF-988C73E388AF}" dt="2021-04-07T18:46:21.634" v="807" actId="5793"/>
        <pc:sldMkLst>
          <pc:docMk/>
          <pc:sldMk cId="2449255923" sldId="273"/>
        </pc:sldMkLst>
        <pc:spChg chg="mod">
          <ac:chgData name="Nicole Hunt" userId="a793c49a-2aa2-488b-a283-18a49ef42aa1" providerId="ADAL" clId="{6B28EEDE-29BE-4E66-BABF-988C73E388AF}" dt="2021-04-07T18:46:02.764" v="804" actId="113"/>
          <ac:spMkLst>
            <pc:docMk/>
            <pc:sldMk cId="2449255923" sldId="273"/>
            <ac:spMk id="2" creationId="{BFB4AE54-78AC-431F-8BEA-528588D425CA}"/>
          </ac:spMkLst>
        </pc:spChg>
        <pc:spChg chg="mod">
          <ac:chgData name="Nicole Hunt" userId="a793c49a-2aa2-488b-a283-18a49ef42aa1" providerId="ADAL" clId="{6B28EEDE-29BE-4E66-BABF-988C73E388AF}" dt="2021-04-07T18:46:21.634" v="807" actId="5793"/>
          <ac:spMkLst>
            <pc:docMk/>
            <pc:sldMk cId="2449255923" sldId="273"/>
            <ac:spMk id="3" creationId="{E8F0F8C2-BB07-47B9-A0C2-5B934E65C79D}"/>
          </ac:spMkLst>
        </pc:spChg>
        <pc:spChg chg="add">
          <ac:chgData name="Nicole Hunt" userId="a793c49a-2aa2-488b-a283-18a49ef42aa1" providerId="ADAL" clId="{6B28EEDE-29BE-4E66-BABF-988C73E388AF}" dt="2021-04-07T18:45:16.736" v="796" actId="26606"/>
          <ac:spMkLst>
            <pc:docMk/>
            <pc:sldMk cId="2449255923" sldId="273"/>
            <ac:spMk id="10" creationId="{35555856-9970-4BC3-9AA9-6A917F53AFBD}"/>
          </ac:spMkLst>
        </pc:spChg>
        <pc:spChg chg="add">
          <ac:chgData name="Nicole Hunt" userId="a793c49a-2aa2-488b-a283-18a49ef42aa1" providerId="ADAL" clId="{6B28EEDE-29BE-4E66-BABF-988C73E388AF}" dt="2021-04-07T18:45:16.736" v="796" actId="26606"/>
          <ac:spMkLst>
            <pc:docMk/>
            <pc:sldMk cId="2449255923" sldId="273"/>
            <ac:spMk id="14" creationId="{13722DD7-BA73-4776-93A3-94491FEF7260}"/>
          </ac:spMkLst>
        </pc:spChg>
        <pc:picChg chg="add">
          <ac:chgData name="Nicole Hunt" userId="a793c49a-2aa2-488b-a283-18a49ef42aa1" providerId="ADAL" clId="{6B28EEDE-29BE-4E66-BABF-988C73E388AF}" dt="2021-04-07T18:45:16.736" v="796" actId="26606"/>
          <ac:picMkLst>
            <pc:docMk/>
            <pc:sldMk cId="2449255923" sldId="273"/>
            <ac:picMk id="7" creationId="{F2533A2A-E4B3-4E21-8059-F7D75EB81E35}"/>
          </ac:picMkLst>
        </pc:picChg>
        <pc:picChg chg="add">
          <ac:chgData name="Nicole Hunt" userId="a793c49a-2aa2-488b-a283-18a49ef42aa1" providerId="ADAL" clId="{6B28EEDE-29BE-4E66-BABF-988C73E388AF}" dt="2021-04-07T18:45:16.736" v="796" actId="26606"/>
          <ac:picMkLst>
            <pc:docMk/>
            <pc:sldMk cId="2449255923" sldId="273"/>
            <ac:picMk id="12" creationId="{7F487851-BFAF-46D8-A1ED-50CAD6E46F5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C8F3E7-9696-413C-B11C-02973291956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8BFC8F45-5B9D-4E4A-B196-0191B526C636}">
      <dgm:prSet phldrT="[Text]"/>
      <dgm:spPr/>
      <dgm:t>
        <a:bodyPr/>
        <a:lstStyle/>
        <a:p>
          <a:r>
            <a:rPr lang="en-US" b="1" dirty="0"/>
            <a:t>Circumstances</a:t>
          </a:r>
        </a:p>
      </dgm:t>
    </dgm:pt>
    <dgm:pt modelId="{C0EBC2DD-B4D5-4383-AE33-9AC6768321B3}" type="parTrans" cxnId="{CB02619A-3571-4A25-A709-1A97E8C4C532}">
      <dgm:prSet/>
      <dgm:spPr/>
      <dgm:t>
        <a:bodyPr/>
        <a:lstStyle/>
        <a:p>
          <a:endParaRPr lang="en-US"/>
        </a:p>
      </dgm:t>
    </dgm:pt>
    <dgm:pt modelId="{1549454E-B0A0-4DC4-AAEF-E783E89073F0}" type="sibTrans" cxnId="{CB02619A-3571-4A25-A709-1A97E8C4C532}">
      <dgm:prSet/>
      <dgm:spPr/>
      <dgm:t>
        <a:bodyPr/>
        <a:lstStyle/>
        <a:p>
          <a:endParaRPr lang="en-US"/>
        </a:p>
      </dgm:t>
    </dgm:pt>
    <dgm:pt modelId="{4C95BE2C-4A5D-49C5-AA5C-ED63BD6242AB}">
      <dgm:prSet phldrT="[Text]"/>
      <dgm:spPr/>
      <dgm:t>
        <a:bodyPr/>
        <a:lstStyle/>
        <a:p>
          <a:r>
            <a:rPr lang="en-US" b="1" dirty="0"/>
            <a:t>Actions</a:t>
          </a:r>
        </a:p>
      </dgm:t>
    </dgm:pt>
    <dgm:pt modelId="{C50963C8-D1F2-4BE2-8599-7482E343F981}" type="parTrans" cxnId="{1082766E-CA91-43FE-ACBC-5DA2CA161A67}">
      <dgm:prSet/>
      <dgm:spPr/>
      <dgm:t>
        <a:bodyPr/>
        <a:lstStyle/>
        <a:p>
          <a:endParaRPr lang="en-US"/>
        </a:p>
      </dgm:t>
    </dgm:pt>
    <dgm:pt modelId="{1BE8AE9C-DB88-4F1B-80CF-54CC9FB6E26D}" type="sibTrans" cxnId="{1082766E-CA91-43FE-ACBC-5DA2CA161A67}">
      <dgm:prSet/>
      <dgm:spPr/>
      <dgm:t>
        <a:bodyPr/>
        <a:lstStyle/>
        <a:p>
          <a:endParaRPr lang="en-US"/>
        </a:p>
      </dgm:t>
    </dgm:pt>
    <dgm:pt modelId="{46E4446F-42DA-475E-B095-C119C164791C}">
      <dgm:prSet phldrT="[Text]"/>
      <dgm:spPr/>
      <dgm:t>
        <a:bodyPr/>
        <a:lstStyle/>
        <a:p>
          <a:r>
            <a:rPr lang="en-US" b="1" dirty="0"/>
            <a:t>Results</a:t>
          </a:r>
        </a:p>
      </dgm:t>
    </dgm:pt>
    <dgm:pt modelId="{2F6A88B6-657A-4C93-9DF0-266AD9932A39}" type="parTrans" cxnId="{C44ECAB2-21CA-49FE-9C35-67FE349704FC}">
      <dgm:prSet/>
      <dgm:spPr/>
      <dgm:t>
        <a:bodyPr/>
        <a:lstStyle/>
        <a:p>
          <a:endParaRPr lang="en-US"/>
        </a:p>
      </dgm:t>
    </dgm:pt>
    <dgm:pt modelId="{3D3A4EF6-D4C2-4E82-8B1B-EEB438E26D8F}" type="sibTrans" cxnId="{C44ECAB2-21CA-49FE-9C35-67FE349704FC}">
      <dgm:prSet/>
      <dgm:spPr/>
      <dgm:t>
        <a:bodyPr/>
        <a:lstStyle/>
        <a:p>
          <a:endParaRPr lang="en-US"/>
        </a:p>
      </dgm:t>
    </dgm:pt>
    <dgm:pt modelId="{538B725F-9429-4E69-A781-C22EB014E0ED}">
      <dgm:prSet/>
      <dgm:spPr/>
      <dgm:t>
        <a:bodyPr/>
        <a:lstStyle/>
        <a:p>
          <a:r>
            <a:rPr lang="en-US" b="1" dirty="0"/>
            <a:t>Thoughts </a:t>
          </a:r>
        </a:p>
      </dgm:t>
    </dgm:pt>
    <dgm:pt modelId="{D66F7F3A-3DBD-42F6-8376-94C983314F42}" type="parTrans" cxnId="{68DBA83B-3748-4A1C-ACFB-4CC636894EF4}">
      <dgm:prSet/>
      <dgm:spPr/>
      <dgm:t>
        <a:bodyPr/>
        <a:lstStyle/>
        <a:p>
          <a:endParaRPr lang="en-US"/>
        </a:p>
      </dgm:t>
    </dgm:pt>
    <dgm:pt modelId="{A6547D96-5F0F-414E-AAA7-B1DC0DE8774A}" type="sibTrans" cxnId="{68DBA83B-3748-4A1C-ACFB-4CC636894EF4}">
      <dgm:prSet/>
      <dgm:spPr/>
      <dgm:t>
        <a:bodyPr/>
        <a:lstStyle/>
        <a:p>
          <a:endParaRPr lang="en-US"/>
        </a:p>
      </dgm:t>
    </dgm:pt>
    <dgm:pt modelId="{4E7879C1-A1B0-4B6F-B558-B284F7F05F1C}">
      <dgm:prSet/>
      <dgm:spPr/>
      <dgm:t>
        <a:bodyPr/>
        <a:lstStyle/>
        <a:p>
          <a:r>
            <a:rPr lang="en-US" b="1" dirty="0"/>
            <a:t>Feelings</a:t>
          </a:r>
        </a:p>
      </dgm:t>
    </dgm:pt>
    <dgm:pt modelId="{FAFABB45-59EF-4CB1-83BE-450950E06360}" type="parTrans" cxnId="{C85D7786-1D47-4508-958F-69E6748C1DF7}">
      <dgm:prSet/>
      <dgm:spPr/>
      <dgm:t>
        <a:bodyPr/>
        <a:lstStyle/>
        <a:p>
          <a:endParaRPr lang="en-US"/>
        </a:p>
      </dgm:t>
    </dgm:pt>
    <dgm:pt modelId="{CB58B92D-043B-488D-858C-E2BAE9019DD4}" type="sibTrans" cxnId="{C85D7786-1D47-4508-958F-69E6748C1DF7}">
      <dgm:prSet/>
      <dgm:spPr/>
      <dgm:t>
        <a:bodyPr/>
        <a:lstStyle/>
        <a:p>
          <a:endParaRPr lang="en-US"/>
        </a:p>
      </dgm:t>
    </dgm:pt>
    <dgm:pt modelId="{2FA9B495-B8DD-4196-B717-6D685B833C4C}" type="pres">
      <dgm:prSet presAssocID="{15C8F3E7-9696-413C-B11C-02973291956A}" presName="rootnode" presStyleCnt="0">
        <dgm:presLayoutVars>
          <dgm:chMax/>
          <dgm:chPref/>
          <dgm:dir/>
          <dgm:animLvl val="lvl"/>
        </dgm:presLayoutVars>
      </dgm:prSet>
      <dgm:spPr/>
    </dgm:pt>
    <dgm:pt modelId="{11B8EF43-26A7-4C80-8C8F-272FE4868EF3}" type="pres">
      <dgm:prSet presAssocID="{8BFC8F45-5B9D-4E4A-B196-0191B526C636}" presName="composite" presStyleCnt="0"/>
      <dgm:spPr/>
    </dgm:pt>
    <dgm:pt modelId="{9979B600-93BF-4A65-8827-2F36D513F97C}" type="pres">
      <dgm:prSet presAssocID="{8BFC8F45-5B9D-4E4A-B196-0191B526C636}" presName="bentUpArrow1" presStyleLbl="alignImgPlace1" presStyleIdx="0" presStyleCnt="4"/>
      <dgm:spPr/>
    </dgm:pt>
    <dgm:pt modelId="{2BC2634D-1318-4F2D-9F78-E59352705953}" type="pres">
      <dgm:prSet presAssocID="{8BFC8F45-5B9D-4E4A-B196-0191B526C636}" presName="ParentText" presStyleLbl="node1" presStyleIdx="0" presStyleCnt="5" custScaleX="167904" custLinFactNeighborX="817">
        <dgm:presLayoutVars>
          <dgm:chMax val="1"/>
          <dgm:chPref val="1"/>
          <dgm:bulletEnabled val="1"/>
        </dgm:presLayoutVars>
      </dgm:prSet>
      <dgm:spPr/>
    </dgm:pt>
    <dgm:pt modelId="{D23C51C0-BD5F-47FD-840E-EBE1B7951F1A}" type="pres">
      <dgm:prSet presAssocID="{8BFC8F45-5B9D-4E4A-B196-0191B526C636}" presName="ChildText" presStyleLbl="revTx" presStyleIdx="0" presStyleCnt="4">
        <dgm:presLayoutVars>
          <dgm:chMax val="0"/>
          <dgm:chPref val="0"/>
          <dgm:bulletEnabled val="1"/>
        </dgm:presLayoutVars>
      </dgm:prSet>
      <dgm:spPr/>
    </dgm:pt>
    <dgm:pt modelId="{5A118294-C8F1-43C6-86A5-5C55E29BF4B3}" type="pres">
      <dgm:prSet presAssocID="{1549454E-B0A0-4DC4-AAEF-E783E89073F0}" presName="sibTrans" presStyleCnt="0"/>
      <dgm:spPr/>
    </dgm:pt>
    <dgm:pt modelId="{4B25AD34-5D17-43A7-8721-E8E47AB0004E}" type="pres">
      <dgm:prSet presAssocID="{538B725F-9429-4E69-A781-C22EB014E0ED}" presName="composite" presStyleCnt="0"/>
      <dgm:spPr/>
    </dgm:pt>
    <dgm:pt modelId="{159758BC-4A5E-49D0-A33F-F1B65560E82C}" type="pres">
      <dgm:prSet presAssocID="{538B725F-9429-4E69-A781-C22EB014E0ED}" presName="bentUpArrow1" presStyleLbl="alignImgPlace1" presStyleIdx="1" presStyleCnt="4"/>
      <dgm:spPr/>
    </dgm:pt>
    <dgm:pt modelId="{629B4ACC-83FD-487B-95B7-E2A7AD08474F}" type="pres">
      <dgm:prSet presAssocID="{538B725F-9429-4E69-A781-C22EB014E0ED}" presName="ParentText" presStyleLbl="node1" presStyleIdx="1" presStyleCnt="5" custScaleX="187236">
        <dgm:presLayoutVars>
          <dgm:chMax val="1"/>
          <dgm:chPref val="1"/>
          <dgm:bulletEnabled val="1"/>
        </dgm:presLayoutVars>
      </dgm:prSet>
      <dgm:spPr/>
    </dgm:pt>
    <dgm:pt modelId="{13427404-879F-4090-8CEA-5AECA15D45CB}" type="pres">
      <dgm:prSet presAssocID="{538B725F-9429-4E69-A781-C22EB014E0ED}" presName="ChildText" presStyleLbl="revTx" presStyleIdx="1" presStyleCnt="4">
        <dgm:presLayoutVars>
          <dgm:chMax val="0"/>
          <dgm:chPref val="0"/>
          <dgm:bulletEnabled val="1"/>
        </dgm:presLayoutVars>
      </dgm:prSet>
      <dgm:spPr/>
    </dgm:pt>
    <dgm:pt modelId="{0C8A463C-89C2-4DE3-B497-D1A13AF82FF2}" type="pres">
      <dgm:prSet presAssocID="{A6547D96-5F0F-414E-AAA7-B1DC0DE8774A}" presName="sibTrans" presStyleCnt="0"/>
      <dgm:spPr/>
    </dgm:pt>
    <dgm:pt modelId="{79360280-3210-4B06-9179-825F405BC038}" type="pres">
      <dgm:prSet presAssocID="{4E7879C1-A1B0-4B6F-B558-B284F7F05F1C}" presName="composite" presStyleCnt="0"/>
      <dgm:spPr/>
    </dgm:pt>
    <dgm:pt modelId="{87EA4407-C34B-49F2-BF68-821DE34A9970}" type="pres">
      <dgm:prSet presAssocID="{4E7879C1-A1B0-4B6F-B558-B284F7F05F1C}" presName="bentUpArrow1" presStyleLbl="alignImgPlace1" presStyleIdx="2" presStyleCnt="4"/>
      <dgm:spPr/>
    </dgm:pt>
    <dgm:pt modelId="{C4B7C30A-3D71-41A0-AEC6-615C7541A11A}" type="pres">
      <dgm:prSet presAssocID="{4E7879C1-A1B0-4B6F-B558-B284F7F05F1C}" presName="ParentText" presStyleLbl="node1" presStyleIdx="2" presStyleCnt="5" custScaleX="188927">
        <dgm:presLayoutVars>
          <dgm:chMax val="1"/>
          <dgm:chPref val="1"/>
          <dgm:bulletEnabled val="1"/>
        </dgm:presLayoutVars>
      </dgm:prSet>
      <dgm:spPr/>
    </dgm:pt>
    <dgm:pt modelId="{8F0D5DB1-3524-448E-919D-E6F65008D1DB}" type="pres">
      <dgm:prSet presAssocID="{4E7879C1-A1B0-4B6F-B558-B284F7F05F1C}" presName="ChildText" presStyleLbl="revTx" presStyleIdx="2" presStyleCnt="4">
        <dgm:presLayoutVars>
          <dgm:chMax val="0"/>
          <dgm:chPref val="0"/>
          <dgm:bulletEnabled val="1"/>
        </dgm:presLayoutVars>
      </dgm:prSet>
      <dgm:spPr/>
    </dgm:pt>
    <dgm:pt modelId="{C947EC56-FDFF-49C9-B69B-2533EDCDA978}" type="pres">
      <dgm:prSet presAssocID="{CB58B92D-043B-488D-858C-E2BAE9019DD4}" presName="sibTrans" presStyleCnt="0"/>
      <dgm:spPr/>
    </dgm:pt>
    <dgm:pt modelId="{3372F996-940B-46BC-BBD9-BF9895A6C29D}" type="pres">
      <dgm:prSet presAssocID="{4C95BE2C-4A5D-49C5-AA5C-ED63BD6242AB}" presName="composite" presStyleCnt="0"/>
      <dgm:spPr/>
    </dgm:pt>
    <dgm:pt modelId="{71B4E339-6CA7-485E-8130-17EF1BF78F81}" type="pres">
      <dgm:prSet presAssocID="{4C95BE2C-4A5D-49C5-AA5C-ED63BD6242AB}" presName="bentUpArrow1" presStyleLbl="alignImgPlace1" presStyleIdx="3" presStyleCnt="4"/>
      <dgm:spPr/>
    </dgm:pt>
    <dgm:pt modelId="{051DE9D3-BE9C-4BE3-AF32-1B2DBBB50579}" type="pres">
      <dgm:prSet presAssocID="{4C95BE2C-4A5D-49C5-AA5C-ED63BD6242AB}" presName="ParentText" presStyleLbl="node1" presStyleIdx="3" presStyleCnt="5" custScaleX="185949">
        <dgm:presLayoutVars>
          <dgm:chMax val="1"/>
          <dgm:chPref val="1"/>
          <dgm:bulletEnabled val="1"/>
        </dgm:presLayoutVars>
      </dgm:prSet>
      <dgm:spPr/>
    </dgm:pt>
    <dgm:pt modelId="{14A557BC-2854-41FC-A57F-7B3CFE8822F9}" type="pres">
      <dgm:prSet presAssocID="{4C95BE2C-4A5D-49C5-AA5C-ED63BD6242AB}" presName="ChildText" presStyleLbl="revTx" presStyleIdx="3" presStyleCnt="4">
        <dgm:presLayoutVars>
          <dgm:chMax val="0"/>
          <dgm:chPref val="0"/>
          <dgm:bulletEnabled val="1"/>
        </dgm:presLayoutVars>
      </dgm:prSet>
      <dgm:spPr/>
    </dgm:pt>
    <dgm:pt modelId="{337DDB08-321C-4CD5-BF5F-FBE0E4C55327}" type="pres">
      <dgm:prSet presAssocID="{1BE8AE9C-DB88-4F1B-80CF-54CC9FB6E26D}" presName="sibTrans" presStyleCnt="0"/>
      <dgm:spPr/>
    </dgm:pt>
    <dgm:pt modelId="{18B3AB70-E7AD-44FD-91E5-1C02A03C4F98}" type="pres">
      <dgm:prSet presAssocID="{46E4446F-42DA-475E-B095-C119C164791C}" presName="composite" presStyleCnt="0"/>
      <dgm:spPr/>
    </dgm:pt>
    <dgm:pt modelId="{E57E8C5B-69A6-43D4-90AD-8CCD39D0E38E}" type="pres">
      <dgm:prSet presAssocID="{46E4446F-42DA-475E-B095-C119C164791C}" presName="ParentText" presStyleLbl="node1" presStyleIdx="4" presStyleCnt="5" custScaleX="165775">
        <dgm:presLayoutVars>
          <dgm:chMax val="1"/>
          <dgm:chPref val="1"/>
          <dgm:bulletEnabled val="1"/>
        </dgm:presLayoutVars>
      </dgm:prSet>
      <dgm:spPr/>
    </dgm:pt>
  </dgm:ptLst>
  <dgm:cxnLst>
    <dgm:cxn modelId="{68DBA83B-3748-4A1C-ACFB-4CC636894EF4}" srcId="{15C8F3E7-9696-413C-B11C-02973291956A}" destId="{538B725F-9429-4E69-A781-C22EB014E0ED}" srcOrd="1" destOrd="0" parTransId="{D66F7F3A-3DBD-42F6-8376-94C983314F42}" sibTransId="{A6547D96-5F0F-414E-AAA7-B1DC0DE8774A}"/>
    <dgm:cxn modelId="{416AE767-2E00-464F-8063-75DBA6429C9F}" type="presOf" srcId="{46E4446F-42DA-475E-B095-C119C164791C}" destId="{E57E8C5B-69A6-43D4-90AD-8CCD39D0E38E}" srcOrd="0" destOrd="0" presId="urn:microsoft.com/office/officeart/2005/8/layout/StepDownProcess"/>
    <dgm:cxn modelId="{FB344D6C-B76B-4194-9F42-691BF3173148}" type="presOf" srcId="{15C8F3E7-9696-413C-B11C-02973291956A}" destId="{2FA9B495-B8DD-4196-B717-6D685B833C4C}" srcOrd="0" destOrd="0" presId="urn:microsoft.com/office/officeart/2005/8/layout/StepDownProcess"/>
    <dgm:cxn modelId="{1082766E-CA91-43FE-ACBC-5DA2CA161A67}" srcId="{15C8F3E7-9696-413C-B11C-02973291956A}" destId="{4C95BE2C-4A5D-49C5-AA5C-ED63BD6242AB}" srcOrd="3" destOrd="0" parTransId="{C50963C8-D1F2-4BE2-8599-7482E343F981}" sibTransId="{1BE8AE9C-DB88-4F1B-80CF-54CC9FB6E26D}"/>
    <dgm:cxn modelId="{8E3F5F6F-FC64-4FA5-9C02-4EFB2780A0CC}" type="presOf" srcId="{538B725F-9429-4E69-A781-C22EB014E0ED}" destId="{629B4ACC-83FD-487B-95B7-E2A7AD08474F}" srcOrd="0" destOrd="0" presId="urn:microsoft.com/office/officeart/2005/8/layout/StepDownProcess"/>
    <dgm:cxn modelId="{C85D7786-1D47-4508-958F-69E6748C1DF7}" srcId="{15C8F3E7-9696-413C-B11C-02973291956A}" destId="{4E7879C1-A1B0-4B6F-B558-B284F7F05F1C}" srcOrd="2" destOrd="0" parTransId="{FAFABB45-59EF-4CB1-83BE-450950E06360}" sibTransId="{CB58B92D-043B-488D-858C-E2BAE9019DD4}"/>
    <dgm:cxn modelId="{CB02619A-3571-4A25-A709-1A97E8C4C532}" srcId="{15C8F3E7-9696-413C-B11C-02973291956A}" destId="{8BFC8F45-5B9D-4E4A-B196-0191B526C636}" srcOrd="0" destOrd="0" parTransId="{C0EBC2DD-B4D5-4383-AE33-9AC6768321B3}" sibTransId="{1549454E-B0A0-4DC4-AAEF-E783E89073F0}"/>
    <dgm:cxn modelId="{C44ECAB2-21CA-49FE-9C35-67FE349704FC}" srcId="{15C8F3E7-9696-413C-B11C-02973291956A}" destId="{46E4446F-42DA-475E-B095-C119C164791C}" srcOrd="4" destOrd="0" parTransId="{2F6A88B6-657A-4C93-9DF0-266AD9932A39}" sibTransId="{3D3A4EF6-D4C2-4E82-8B1B-EEB438E26D8F}"/>
    <dgm:cxn modelId="{4226F5B4-0B9E-4BE5-B5CC-04AD8F7B6A00}" type="presOf" srcId="{4C95BE2C-4A5D-49C5-AA5C-ED63BD6242AB}" destId="{051DE9D3-BE9C-4BE3-AF32-1B2DBBB50579}" srcOrd="0" destOrd="0" presId="urn:microsoft.com/office/officeart/2005/8/layout/StepDownProcess"/>
    <dgm:cxn modelId="{35AA82CE-9E8B-4FC5-ACE4-2BE9A718FBA8}" type="presOf" srcId="{4E7879C1-A1B0-4B6F-B558-B284F7F05F1C}" destId="{C4B7C30A-3D71-41A0-AEC6-615C7541A11A}" srcOrd="0" destOrd="0" presId="urn:microsoft.com/office/officeart/2005/8/layout/StepDownProcess"/>
    <dgm:cxn modelId="{DAF1A9EF-6647-4A1F-8046-AA10205A8A17}" type="presOf" srcId="{8BFC8F45-5B9D-4E4A-B196-0191B526C636}" destId="{2BC2634D-1318-4F2D-9F78-E59352705953}" srcOrd="0" destOrd="0" presId="urn:microsoft.com/office/officeart/2005/8/layout/StepDownProcess"/>
    <dgm:cxn modelId="{DA863542-0BAE-4478-96CA-EB6E4B63A255}" type="presParOf" srcId="{2FA9B495-B8DD-4196-B717-6D685B833C4C}" destId="{11B8EF43-26A7-4C80-8C8F-272FE4868EF3}" srcOrd="0" destOrd="0" presId="urn:microsoft.com/office/officeart/2005/8/layout/StepDownProcess"/>
    <dgm:cxn modelId="{A6E69C88-1490-4CE9-9858-652269C6CBB9}" type="presParOf" srcId="{11B8EF43-26A7-4C80-8C8F-272FE4868EF3}" destId="{9979B600-93BF-4A65-8827-2F36D513F97C}" srcOrd="0" destOrd="0" presId="urn:microsoft.com/office/officeart/2005/8/layout/StepDownProcess"/>
    <dgm:cxn modelId="{E2C813D3-9BA6-45BF-A5EE-53B86119CD6B}" type="presParOf" srcId="{11B8EF43-26A7-4C80-8C8F-272FE4868EF3}" destId="{2BC2634D-1318-4F2D-9F78-E59352705953}" srcOrd="1" destOrd="0" presId="urn:microsoft.com/office/officeart/2005/8/layout/StepDownProcess"/>
    <dgm:cxn modelId="{B573D459-70D6-4E04-91AE-8E8578C7D449}" type="presParOf" srcId="{11B8EF43-26A7-4C80-8C8F-272FE4868EF3}" destId="{D23C51C0-BD5F-47FD-840E-EBE1B7951F1A}" srcOrd="2" destOrd="0" presId="urn:microsoft.com/office/officeart/2005/8/layout/StepDownProcess"/>
    <dgm:cxn modelId="{8DC11DE2-EB1F-4A1F-B056-942654F41063}" type="presParOf" srcId="{2FA9B495-B8DD-4196-B717-6D685B833C4C}" destId="{5A118294-C8F1-43C6-86A5-5C55E29BF4B3}" srcOrd="1" destOrd="0" presId="urn:microsoft.com/office/officeart/2005/8/layout/StepDownProcess"/>
    <dgm:cxn modelId="{DC947451-5149-4E55-A2E5-302416D4165E}" type="presParOf" srcId="{2FA9B495-B8DD-4196-B717-6D685B833C4C}" destId="{4B25AD34-5D17-43A7-8721-E8E47AB0004E}" srcOrd="2" destOrd="0" presId="urn:microsoft.com/office/officeart/2005/8/layout/StepDownProcess"/>
    <dgm:cxn modelId="{961BF965-F986-423A-9877-7F2935271DC1}" type="presParOf" srcId="{4B25AD34-5D17-43A7-8721-E8E47AB0004E}" destId="{159758BC-4A5E-49D0-A33F-F1B65560E82C}" srcOrd="0" destOrd="0" presId="urn:microsoft.com/office/officeart/2005/8/layout/StepDownProcess"/>
    <dgm:cxn modelId="{C6344D32-EA33-4CA2-A9FD-5741FD90F074}" type="presParOf" srcId="{4B25AD34-5D17-43A7-8721-E8E47AB0004E}" destId="{629B4ACC-83FD-487B-95B7-E2A7AD08474F}" srcOrd="1" destOrd="0" presId="urn:microsoft.com/office/officeart/2005/8/layout/StepDownProcess"/>
    <dgm:cxn modelId="{5A169B27-02FE-4F21-A996-9BFACC2EBDA5}" type="presParOf" srcId="{4B25AD34-5D17-43A7-8721-E8E47AB0004E}" destId="{13427404-879F-4090-8CEA-5AECA15D45CB}" srcOrd="2" destOrd="0" presId="urn:microsoft.com/office/officeart/2005/8/layout/StepDownProcess"/>
    <dgm:cxn modelId="{D17F2321-AAC4-43C4-AA54-EDE1D248BFA9}" type="presParOf" srcId="{2FA9B495-B8DD-4196-B717-6D685B833C4C}" destId="{0C8A463C-89C2-4DE3-B497-D1A13AF82FF2}" srcOrd="3" destOrd="0" presId="urn:microsoft.com/office/officeart/2005/8/layout/StepDownProcess"/>
    <dgm:cxn modelId="{FB5C31C6-55FD-4BC6-8A04-6A0BE945F8C1}" type="presParOf" srcId="{2FA9B495-B8DD-4196-B717-6D685B833C4C}" destId="{79360280-3210-4B06-9179-825F405BC038}" srcOrd="4" destOrd="0" presId="urn:microsoft.com/office/officeart/2005/8/layout/StepDownProcess"/>
    <dgm:cxn modelId="{D1B8ED08-E8EB-4F30-B306-4A8DB02FE240}" type="presParOf" srcId="{79360280-3210-4B06-9179-825F405BC038}" destId="{87EA4407-C34B-49F2-BF68-821DE34A9970}" srcOrd="0" destOrd="0" presId="urn:microsoft.com/office/officeart/2005/8/layout/StepDownProcess"/>
    <dgm:cxn modelId="{690A4726-8E3B-47AF-889B-C730AFF7547E}" type="presParOf" srcId="{79360280-3210-4B06-9179-825F405BC038}" destId="{C4B7C30A-3D71-41A0-AEC6-615C7541A11A}" srcOrd="1" destOrd="0" presId="urn:microsoft.com/office/officeart/2005/8/layout/StepDownProcess"/>
    <dgm:cxn modelId="{619EB4B7-77BF-44CB-8186-EB8CADA18451}" type="presParOf" srcId="{79360280-3210-4B06-9179-825F405BC038}" destId="{8F0D5DB1-3524-448E-919D-E6F65008D1DB}" srcOrd="2" destOrd="0" presId="urn:microsoft.com/office/officeart/2005/8/layout/StepDownProcess"/>
    <dgm:cxn modelId="{D56C657E-3F91-4CEF-B85D-48A3A0F53368}" type="presParOf" srcId="{2FA9B495-B8DD-4196-B717-6D685B833C4C}" destId="{C947EC56-FDFF-49C9-B69B-2533EDCDA978}" srcOrd="5" destOrd="0" presId="urn:microsoft.com/office/officeart/2005/8/layout/StepDownProcess"/>
    <dgm:cxn modelId="{834B6449-FE5B-4461-9C06-F65F2BEF0F8E}" type="presParOf" srcId="{2FA9B495-B8DD-4196-B717-6D685B833C4C}" destId="{3372F996-940B-46BC-BBD9-BF9895A6C29D}" srcOrd="6" destOrd="0" presId="urn:microsoft.com/office/officeart/2005/8/layout/StepDownProcess"/>
    <dgm:cxn modelId="{2A0D8F31-83F9-47F6-B618-348E0B68A9F7}" type="presParOf" srcId="{3372F996-940B-46BC-BBD9-BF9895A6C29D}" destId="{71B4E339-6CA7-485E-8130-17EF1BF78F81}" srcOrd="0" destOrd="0" presId="urn:microsoft.com/office/officeart/2005/8/layout/StepDownProcess"/>
    <dgm:cxn modelId="{ECE288B9-3030-496C-9743-FB46035BD2EC}" type="presParOf" srcId="{3372F996-940B-46BC-BBD9-BF9895A6C29D}" destId="{051DE9D3-BE9C-4BE3-AF32-1B2DBBB50579}" srcOrd="1" destOrd="0" presId="urn:microsoft.com/office/officeart/2005/8/layout/StepDownProcess"/>
    <dgm:cxn modelId="{4ECE3BD1-46BE-4A70-AC52-4845B9D584DC}" type="presParOf" srcId="{3372F996-940B-46BC-BBD9-BF9895A6C29D}" destId="{14A557BC-2854-41FC-A57F-7B3CFE8822F9}" srcOrd="2" destOrd="0" presId="urn:microsoft.com/office/officeart/2005/8/layout/StepDownProcess"/>
    <dgm:cxn modelId="{E9705C86-3807-401E-B9D8-953CDF93D0B0}" type="presParOf" srcId="{2FA9B495-B8DD-4196-B717-6D685B833C4C}" destId="{337DDB08-321C-4CD5-BF5F-FBE0E4C55327}" srcOrd="7" destOrd="0" presId="urn:microsoft.com/office/officeart/2005/8/layout/StepDownProcess"/>
    <dgm:cxn modelId="{54A7DFC1-8554-4E86-9722-FAEF28F62666}" type="presParOf" srcId="{2FA9B495-B8DD-4196-B717-6D685B833C4C}" destId="{18B3AB70-E7AD-44FD-91E5-1C02A03C4F98}" srcOrd="8" destOrd="0" presId="urn:microsoft.com/office/officeart/2005/8/layout/StepDownProcess"/>
    <dgm:cxn modelId="{F94DB08E-9B93-411D-BD19-AA83F770BED1}" type="presParOf" srcId="{18B3AB70-E7AD-44FD-91E5-1C02A03C4F98}" destId="{E57E8C5B-69A6-43D4-90AD-8CCD39D0E38E}"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79B600-93BF-4A65-8827-2F36D513F97C}">
      <dsp:nvSpPr>
        <dsp:cNvPr id="0" name=""/>
        <dsp:cNvSpPr/>
      </dsp:nvSpPr>
      <dsp:spPr>
        <a:xfrm rot="5400000">
          <a:off x="403380" y="549677"/>
          <a:ext cx="478376" cy="54461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C2634D-1318-4F2D-9F78-E59352705953}">
      <dsp:nvSpPr>
        <dsp:cNvPr id="0" name=""/>
        <dsp:cNvSpPr/>
      </dsp:nvSpPr>
      <dsp:spPr>
        <a:xfrm>
          <a:off x="9802" y="19388"/>
          <a:ext cx="1352137" cy="56368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Circumstances</a:t>
          </a:r>
        </a:p>
      </dsp:txBody>
      <dsp:txXfrm>
        <a:off x="37324" y="46910"/>
        <a:ext cx="1297093" cy="508642"/>
      </dsp:txXfrm>
    </dsp:sp>
    <dsp:sp modelId="{D23C51C0-BD5F-47FD-840E-EBE1B7951F1A}">
      <dsp:nvSpPr>
        <dsp:cNvPr id="0" name=""/>
        <dsp:cNvSpPr/>
      </dsp:nvSpPr>
      <dsp:spPr>
        <a:xfrm>
          <a:off x="1081943" y="73148"/>
          <a:ext cx="585701" cy="455596"/>
        </a:xfrm>
        <a:prstGeom prst="rect">
          <a:avLst/>
        </a:prstGeom>
        <a:noFill/>
        <a:ln>
          <a:noFill/>
        </a:ln>
        <a:effectLst/>
      </dsp:spPr>
      <dsp:style>
        <a:lnRef idx="0">
          <a:scrgbClr r="0" g="0" b="0"/>
        </a:lnRef>
        <a:fillRef idx="0">
          <a:scrgbClr r="0" g="0" b="0"/>
        </a:fillRef>
        <a:effectRef idx="0">
          <a:scrgbClr r="0" g="0" b="0"/>
        </a:effectRef>
        <a:fontRef idx="minor"/>
      </dsp:style>
    </dsp:sp>
    <dsp:sp modelId="{159758BC-4A5E-49D0-A33F-F1B65560E82C}">
      <dsp:nvSpPr>
        <dsp:cNvPr id="0" name=""/>
        <dsp:cNvSpPr/>
      </dsp:nvSpPr>
      <dsp:spPr>
        <a:xfrm rot="5400000">
          <a:off x="1280143" y="1182883"/>
          <a:ext cx="478376" cy="54461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9B4ACC-83FD-487B-95B7-E2A7AD08474F}">
      <dsp:nvSpPr>
        <dsp:cNvPr id="0" name=""/>
        <dsp:cNvSpPr/>
      </dsp:nvSpPr>
      <dsp:spPr>
        <a:xfrm>
          <a:off x="802145" y="652594"/>
          <a:ext cx="1507818" cy="56368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Thoughts </a:t>
          </a:r>
        </a:p>
      </dsp:txBody>
      <dsp:txXfrm>
        <a:off x="829667" y="680116"/>
        <a:ext cx="1452774" cy="508642"/>
      </dsp:txXfrm>
    </dsp:sp>
    <dsp:sp modelId="{13427404-879F-4090-8CEA-5AECA15D45CB}">
      <dsp:nvSpPr>
        <dsp:cNvPr id="0" name=""/>
        <dsp:cNvSpPr/>
      </dsp:nvSpPr>
      <dsp:spPr>
        <a:xfrm>
          <a:off x="1958707" y="706354"/>
          <a:ext cx="585701" cy="455596"/>
        </a:xfrm>
        <a:prstGeom prst="rect">
          <a:avLst/>
        </a:prstGeom>
        <a:noFill/>
        <a:ln>
          <a:noFill/>
        </a:ln>
        <a:effectLst/>
      </dsp:spPr>
      <dsp:style>
        <a:lnRef idx="0">
          <a:scrgbClr r="0" g="0" b="0"/>
        </a:lnRef>
        <a:fillRef idx="0">
          <a:scrgbClr r="0" g="0" b="0"/>
        </a:fillRef>
        <a:effectRef idx="0">
          <a:scrgbClr r="0" g="0" b="0"/>
        </a:effectRef>
        <a:fontRef idx="minor"/>
      </dsp:style>
    </dsp:sp>
    <dsp:sp modelId="{87EA4407-C34B-49F2-BF68-821DE34A9970}">
      <dsp:nvSpPr>
        <dsp:cNvPr id="0" name=""/>
        <dsp:cNvSpPr/>
      </dsp:nvSpPr>
      <dsp:spPr>
        <a:xfrm rot="5400000">
          <a:off x="2085875" y="1816089"/>
          <a:ext cx="478376" cy="54461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B7C30A-3D71-41A0-AEC6-615C7541A11A}">
      <dsp:nvSpPr>
        <dsp:cNvPr id="0" name=""/>
        <dsp:cNvSpPr/>
      </dsp:nvSpPr>
      <dsp:spPr>
        <a:xfrm>
          <a:off x="1601068" y="1285800"/>
          <a:ext cx="1521436" cy="56368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Feelings</a:t>
          </a:r>
        </a:p>
      </dsp:txBody>
      <dsp:txXfrm>
        <a:off x="1628590" y="1313322"/>
        <a:ext cx="1466392" cy="508642"/>
      </dsp:txXfrm>
    </dsp:sp>
    <dsp:sp modelId="{8F0D5DB1-3524-448E-919D-E6F65008D1DB}">
      <dsp:nvSpPr>
        <dsp:cNvPr id="0" name=""/>
        <dsp:cNvSpPr/>
      </dsp:nvSpPr>
      <dsp:spPr>
        <a:xfrm>
          <a:off x="2764438" y="1339560"/>
          <a:ext cx="585701" cy="455596"/>
        </a:xfrm>
        <a:prstGeom prst="rect">
          <a:avLst/>
        </a:prstGeom>
        <a:noFill/>
        <a:ln>
          <a:noFill/>
        </a:ln>
        <a:effectLst/>
      </dsp:spPr>
      <dsp:style>
        <a:lnRef idx="0">
          <a:scrgbClr r="0" g="0" b="0"/>
        </a:lnRef>
        <a:fillRef idx="0">
          <a:scrgbClr r="0" g="0" b="0"/>
        </a:fillRef>
        <a:effectRef idx="0">
          <a:scrgbClr r="0" g="0" b="0"/>
        </a:effectRef>
        <a:fontRef idx="minor"/>
      </dsp:style>
    </dsp:sp>
    <dsp:sp modelId="{71B4E339-6CA7-485E-8130-17EF1BF78F81}">
      <dsp:nvSpPr>
        <dsp:cNvPr id="0" name=""/>
        <dsp:cNvSpPr/>
      </dsp:nvSpPr>
      <dsp:spPr>
        <a:xfrm rot="5400000">
          <a:off x="2872806" y="2449295"/>
          <a:ext cx="478376" cy="54461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1DE9D3-BE9C-4BE3-AF32-1B2DBBB50579}">
      <dsp:nvSpPr>
        <dsp:cNvPr id="0" name=""/>
        <dsp:cNvSpPr/>
      </dsp:nvSpPr>
      <dsp:spPr>
        <a:xfrm>
          <a:off x="2399990" y="1919006"/>
          <a:ext cx="1497454" cy="56368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Actions</a:t>
          </a:r>
        </a:p>
      </dsp:txBody>
      <dsp:txXfrm>
        <a:off x="2427512" y="1946528"/>
        <a:ext cx="1442410" cy="508642"/>
      </dsp:txXfrm>
    </dsp:sp>
    <dsp:sp modelId="{14A557BC-2854-41FC-A57F-7B3CFE8822F9}">
      <dsp:nvSpPr>
        <dsp:cNvPr id="0" name=""/>
        <dsp:cNvSpPr/>
      </dsp:nvSpPr>
      <dsp:spPr>
        <a:xfrm>
          <a:off x="3551370" y="1972766"/>
          <a:ext cx="585701" cy="455596"/>
        </a:xfrm>
        <a:prstGeom prst="rect">
          <a:avLst/>
        </a:prstGeom>
        <a:noFill/>
        <a:ln>
          <a:noFill/>
        </a:ln>
        <a:effectLst/>
      </dsp:spPr>
      <dsp:style>
        <a:lnRef idx="0">
          <a:scrgbClr r="0" g="0" b="0"/>
        </a:lnRef>
        <a:fillRef idx="0">
          <a:scrgbClr r="0" g="0" b="0"/>
        </a:fillRef>
        <a:effectRef idx="0">
          <a:scrgbClr r="0" g="0" b="0"/>
        </a:effectRef>
        <a:fontRef idx="minor"/>
      </dsp:style>
    </dsp:sp>
    <dsp:sp modelId="{E57E8C5B-69A6-43D4-90AD-8CCD39D0E38E}">
      <dsp:nvSpPr>
        <dsp:cNvPr id="0" name=""/>
        <dsp:cNvSpPr/>
      </dsp:nvSpPr>
      <dsp:spPr>
        <a:xfrm>
          <a:off x="3198913" y="2552212"/>
          <a:ext cx="1334992" cy="56368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Results</a:t>
          </a:r>
        </a:p>
      </dsp:txBody>
      <dsp:txXfrm>
        <a:off x="3226435" y="2579734"/>
        <a:ext cx="1279948" cy="508642"/>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4D52-669F-4B24-97D0-1AAEBFB474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DBCFBC-BFEA-42B4-B11E-AAAA939171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2DB3E8-203C-48EC-BCCC-D055A4B8563B}"/>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5" name="Footer Placeholder 4">
            <a:extLst>
              <a:ext uri="{FF2B5EF4-FFF2-40B4-BE49-F238E27FC236}">
                <a16:creationId xmlns:a16="http://schemas.microsoft.com/office/drawing/2014/main" id="{3564A59C-F728-4A60-8FFE-04DC42B72F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12BFFC-751A-4F12-B791-CF94150BA488}"/>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362884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FF84F-83BD-4728-B869-CF0D2C08F7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C61FBA-6525-41AB-8A6B-9BC3101A70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D175EA-BE9F-4E57-8D95-88F4A69EBF1A}"/>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5" name="Footer Placeholder 4">
            <a:extLst>
              <a:ext uri="{FF2B5EF4-FFF2-40B4-BE49-F238E27FC236}">
                <a16:creationId xmlns:a16="http://schemas.microsoft.com/office/drawing/2014/main" id="{217CF67D-5B53-4211-AC45-B537BD5C21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17E49-DF26-4CC0-98D9-365FCA127C17}"/>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853634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7E8E5-15E6-4074-8895-3DA67A0143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AFA3BE-EF68-4BA0-9A97-DB009E77FB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5909A7-5F87-4BA0-B1B1-1C8A5D588E01}"/>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5" name="Footer Placeholder 4">
            <a:extLst>
              <a:ext uri="{FF2B5EF4-FFF2-40B4-BE49-F238E27FC236}">
                <a16:creationId xmlns:a16="http://schemas.microsoft.com/office/drawing/2014/main" id="{3DE4F1C7-5F54-4706-87EB-78B5D776E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93B6F7-9CB8-45EB-9754-3A762994D5A5}"/>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3526384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BDFB4-7C62-4E37-BF96-6136F4730B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67BCBC-3FA2-4593-B187-678141AAC9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1C7D50-9627-41D8-96E9-9C0330B804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74A812-5610-4F06-905C-B81708B89E21}"/>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6" name="Footer Placeholder 5">
            <a:extLst>
              <a:ext uri="{FF2B5EF4-FFF2-40B4-BE49-F238E27FC236}">
                <a16:creationId xmlns:a16="http://schemas.microsoft.com/office/drawing/2014/main" id="{3CF99E4E-7315-45C7-B14C-CF70890344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F08415-2626-4DAB-B2C3-F598374648DE}"/>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2376015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63CEA-3710-4259-A4D7-36C127C381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16D6DC-262B-464F-9892-3CA9CEDFBE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D142CA-AC00-43AB-9422-091B716D10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AB27CC-8910-4BF5-A47D-8352BCCD5E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327CAF-04EA-4743-B995-02921E27BB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BEBDFA-0DA2-42A6-BCFB-D61C5946A8C4}"/>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8" name="Footer Placeholder 7">
            <a:extLst>
              <a:ext uri="{FF2B5EF4-FFF2-40B4-BE49-F238E27FC236}">
                <a16:creationId xmlns:a16="http://schemas.microsoft.com/office/drawing/2014/main" id="{4BFAE982-A1D4-4B2B-96DE-6D15957B9F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3E40DD-DAA6-487F-88F3-35F06703B6EC}"/>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1504162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8E2C-34DC-41EB-9678-2F71A923B0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122D43-BC1F-46CA-854F-C9518DFA1C80}"/>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4" name="Footer Placeholder 3">
            <a:extLst>
              <a:ext uri="{FF2B5EF4-FFF2-40B4-BE49-F238E27FC236}">
                <a16:creationId xmlns:a16="http://schemas.microsoft.com/office/drawing/2014/main" id="{430710D3-F6A0-47A8-A001-6D389D6CA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C15B09-AF59-4751-ABEB-3847840276A9}"/>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325884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45B8F4-AD5C-4946-87D5-E803E7C9704C}"/>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3" name="Footer Placeholder 2">
            <a:extLst>
              <a:ext uri="{FF2B5EF4-FFF2-40B4-BE49-F238E27FC236}">
                <a16:creationId xmlns:a16="http://schemas.microsoft.com/office/drawing/2014/main" id="{5F6EEAAE-F6D4-46DF-92DB-64DD6F42A6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FD0877-D9E1-4431-8D12-9A393EFE6BE9}"/>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735286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938F-E968-4747-AB74-4AF29DD9D5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59C5A7-46CD-44BF-9BB5-E91782CDF1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60613E-17E4-4494-8266-5CA72F15A5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CABF56-D27E-4E45-BC10-C162D91FC9EE}"/>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6" name="Footer Placeholder 5">
            <a:extLst>
              <a:ext uri="{FF2B5EF4-FFF2-40B4-BE49-F238E27FC236}">
                <a16:creationId xmlns:a16="http://schemas.microsoft.com/office/drawing/2014/main" id="{8C37FC72-7226-41D1-AE62-87785F7E1A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C09A73-EA99-4D9E-AA56-D0C7D4B7C34C}"/>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2106439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3A5E1-733F-49A5-8C5E-24446FD4B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FBFB52-2C01-41D5-AB42-BADB198A02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F7B6EE-63AC-412C-AC43-7CD4D0A1F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F103E2-4171-4255-A121-0F72544B1377}"/>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6" name="Footer Placeholder 5">
            <a:extLst>
              <a:ext uri="{FF2B5EF4-FFF2-40B4-BE49-F238E27FC236}">
                <a16:creationId xmlns:a16="http://schemas.microsoft.com/office/drawing/2014/main" id="{99BF9568-2A69-4A83-A52A-A64721E78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A3817E-B387-478C-8D5B-7215C8EDFFD6}"/>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4033178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B30B0-A478-4742-A200-32ACDBE683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D70910-2BF9-4B2C-B529-6A7C5FFEC8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3BFA3-3C8F-4BDF-807D-FD96435A1759}"/>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5" name="Footer Placeholder 4">
            <a:extLst>
              <a:ext uri="{FF2B5EF4-FFF2-40B4-BE49-F238E27FC236}">
                <a16:creationId xmlns:a16="http://schemas.microsoft.com/office/drawing/2014/main" id="{EFBAAACB-3653-48DA-B228-A2682A603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5AA71-1866-4BEA-91AE-A50167CFB4FE}"/>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15599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CE52C4-9F79-4588-8E4B-3264CAC44F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596630-1EBB-42DA-9218-BA11BD3978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F3FFF-AFDD-46E3-877A-17A5C5A921FC}"/>
              </a:ext>
            </a:extLst>
          </p:cNvPr>
          <p:cNvSpPr>
            <a:spLocks noGrp="1"/>
          </p:cNvSpPr>
          <p:nvPr>
            <p:ph type="dt" sz="half" idx="10"/>
          </p:nvPr>
        </p:nvSpPr>
        <p:spPr/>
        <p:txBody>
          <a:bodyPr/>
          <a:lstStyle/>
          <a:p>
            <a:fld id="{D28CBA84-106E-4E39-9578-E6B85666C197}" type="datetimeFigureOut">
              <a:rPr lang="en-US" smtClean="0"/>
              <a:t>4/7/2021</a:t>
            </a:fld>
            <a:endParaRPr lang="en-US"/>
          </a:p>
        </p:txBody>
      </p:sp>
      <p:sp>
        <p:nvSpPr>
          <p:cNvPr id="5" name="Footer Placeholder 4">
            <a:extLst>
              <a:ext uri="{FF2B5EF4-FFF2-40B4-BE49-F238E27FC236}">
                <a16:creationId xmlns:a16="http://schemas.microsoft.com/office/drawing/2014/main" id="{76D00EEB-375B-4FAC-89A6-A32476C348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4F66D7-A143-4E42-B4F6-F4CB81B67486}"/>
              </a:ext>
            </a:extLst>
          </p:cNvPr>
          <p:cNvSpPr>
            <a:spLocks noGrp="1"/>
          </p:cNvSpPr>
          <p:nvPr>
            <p:ph type="sldNum" sz="quarter" idx="12"/>
          </p:nvPr>
        </p:nvSpPr>
        <p:spPr/>
        <p:txBody>
          <a:bodyPr/>
          <a:lstStyle/>
          <a:p>
            <a:fld id="{DDCCBD45-9CA0-4FD5-9FAC-A43052A939F2}" type="slidenum">
              <a:rPr lang="en-US" smtClean="0"/>
              <a:t>‹#›</a:t>
            </a:fld>
            <a:endParaRPr lang="en-US"/>
          </a:p>
        </p:txBody>
      </p:sp>
    </p:spTree>
    <p:extLst>
      <p:ext uri="{BB962C8B-B14F-4D97-AF65-F5344CB8AC3E}">
        <p14:creationId xmlns:p14="http://schemas.microsoft.com/office/powerpoint/2010/main" val="1920899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B29BA-E64C-4581-B0B5-53904A13FD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8B27AB-4E3E-4A74-987D-8D05B81EBF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621A48-A18B-462B-A0BA-0A630F9885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CBA84-106E-4E39-9578-E6B85666C197}" type="datetimeFigureOut">
              <a:rPr lang="en-US" smtClean="0"/>
              <a:t>4/7/2021</a:t>
            </a:fld>
            <a:endParaRPr lang="en-US"/>
          </a:p>
        </p:txBody>
      </p:sp>
      <p:sp>
        <p:nvSpPr>
          <p:cNvPr id="5" name="Footer Placeholder 4">
            <a:extLst>
              <a:ext uri="{FF2B5EF4-FFF2-40B4-BE49-F238E27FC236}">
                <a16:creationId xmlns:a16="http://schemas.microsoft.com/office/drawing/2014/main" id="{BFD92A58-B1F2-4E28-9DCA-1B37668690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45D5B9-32F6-40B1-8436-3A9C9DCFDF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CBD45-9CA0-4FD5-9FAC-A43052A939F2}" type="slidenum">
              <a:rPr lang="en-US" smtClean="0"/>
              <a:t>‹#›</a:t>
            </a:fld>
            <a:endParaRPr lang="en-US"/>
          </a:p>
        </p:txBody>
      </p:sp>
    </p:spTree>
    <p:extLst>
      <p:ext uri="{BB962C8B-B14F-4D97-AF65-F5344CB8AC3E}">
        <p14:creationId xmlns:p14="http://schemas.microsoft.com/office/powerpoint/2010/main" val="3551605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www.charge-shot.com/2010_01_01_archive.html" TargetMode="External"/><Relationship Id="rId3" Type="http://schemas.openxmlformats.org/officeDocument/2006/relationships/image" Target="../media/image3.png"/><Relationship Id="rId7"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grantgoddess.blogspot.com/2010/12/think-positively-and-make-it-happen.html" TargetMode="External"/><Relationship Id="rId5" Type="http://schemas.openxmlformats.org/officeDocument/2006/relationships/image" Target="../media/image4.jpg"/><Relationship Id="rId4" Type="http://schemas.openxmlformats.org/officeDocument/2006/relationships/hyperlink" Target="https://pixabay.com/en/checklist-lists-business-form-4133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ackernoon.com/programming-subjective-discussion-9c177c31807f"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7/06/relationships/model3d" Target="../media/model3d2.glb"/><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7/06/relationships/model3d" Target="../media/model3d2.glb"/><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pngimg.com/download/87656" TargetMode="External"/><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18.xml.rels><?xml version="1.0" encoding="UTF-8" standalone="yes"?>
<Relationships xmlns="http://schemas.openxmlformats.org/package/2006/relationships"><Relationship Id="rId3" Type="http://schemas.openxmlformats.org/officeDocument/2006/relationships/hyperlink" Target="https://experiencelife.com/article/the-power-of-self-coaching/" TargetMode="External"/><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www.youtube.com/watch?v=q7a5TIzOmeQ&amp;t=74s" TargetMode="External"/><Relationship Id="rId4" Type="http://schemas.openxmlformats.org/officeDocument/2006/relationships/hyperlink" Target="https://thelifecoachschool.com/self-coaching-mode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57EA9C2-3514-418B-8B9D-5E334ACC9844}"/>
              </a:ext>
            </a:extLst>
          </p:cNvPr>
          <p:cNvSpPr>
            <a:spLocks noGrp="1"/>
          </p:cNvSpPr>
          <p:nvPr>
            <p:ph type="ctrTitle"/>
          </p:nvPr>
        </p:nvSpPr>
        <p:spPr>
          <a:xfrm>
            <a:off x="3045368" y="2043663"/>
            <a:ext cx="6105194" cy="2031055"/>
          </a:xfrm>
        </p:spPr>
        <p:txBody>
          <a:bodyPr>
            <a:normAutofit/>
          </a:bodyPr>
          <a:lstStyle/>
          <a:p>
            <a:r>
              <a:rPr lang="en-US" dirty="0">
                <a:solidFill>
                  <a:srgbClr val="FFFFFF"/>
                </a:solidFill>
              </a:rPr>
              <a:t>Be Your Own Coach!</a:t>
            </a:r>
          </a:p>
        </p:txBody>
      </p:sp>
      <p:sp>
        <p:nvSpPr>
          <p:cNvPr id="3" name="Subtitle 2">
            <a:extLst>
              <a:ext uri="{FF2B5EF4-FFF2-40B4-BE49-F238E27FC236}">
                <a16:creationId xmlns:a16="http://schemas.microsoft.com/office/drawing/2014/main" id="{F58DA32A-6DFA-43FC-8786-6E97B5641709}"/>
              </a:ext>
            </a:extLst>
          </p:cNvPr>
          <p:cNvSpPr>
            <a:spLocks noGrp="1"/>
          </p:cNvSpPr>
          <p:nvPr>
            <p:ph type="subTitle" idx="1"/>
          </p:nvPr>
        </p:nvSpPr>
        <p:spPr>
          <a:xfrm>
            <a:off x="3045368" y="4074718"/>
            <a:ext cx="6105194" cy="1215255"/>
          </a:xfrm>
        </p:spPr>
        <p:txBody>
          <a:bodyPr>
            <a:normAutofit fontScale="70000" lnSpcReduction="20000"/>
          </a:bodyPr>
          <a:lstStyle/>
          <a:p>
            <a:r>
              <a:rPr lang="en-US" dirty="0">
                <a:solidFill>
                  <a:srgbClr val="FFFFFF"/>
                </a:solidFill>
              </a:rPr>
              <a:t>The Power of Self-Coaching in </a:t>
            </a:r>
          </a:p>
          <a:p>
            <a:r>
              <a:rPr lang="en-US" dirty="0">
                <a:solidFill>
                  <a:srgbClr val="FFFFFF"/>
                </a:solidFill>
              </a:rPr>
              <a:t>Your Everyday Life</a:t>
            </a:r>
          </a:p>
          <a:p>
            <a:endParaRPr lang="en-US" dirty="0">
              <a:solidFill>
                <a:srgbClr val="FFFFFF"/>
              </a:solidFill>
            </a:endParaRPr>
          </a:p>
          <a:p>
            <a:r>
              <a:rPr lang="en-US" dirty="0">
                <a:solidFill>
                  <a:srgbClr val="FFFFFF"/>
                </a:solidFill>
              </a:rPr>
              <a:t>B. Nicole Hunt</a:t>
            </a:r>
          </a:p>
          <a:p>
            <a:endParaRPr lang="en-US" dirty="0">
              <a:solidFill>
                <a:srgbClr val="FFFFFF"/>
              </a:solidFill>
            </a:endParaRPr>
          </a:p>
        </p:txBody>
      </p:sp>
    </p:spTree>
    <p:extLst>
      <p:ext uri="{BB962C8B-B14F-4D97-AF65-F5344CB8AC3E}">
        <p14:creationId xmlns:p14="http://schemas.microsoft.com/office/powerpoint/2010/main" val="4021196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73D5A3A9-D0D9-459C-885E-747959B820F9}"/>
              </a:ext>
            </a:extLst>
          </p:cNvPr>
          <p:cNvSpPr/>
          <p:nvPr/>
        </p:nvSpPr>
        <p:spPr>
          <a:xfrm>
            <a:off x="2660226" y="1325739"/>
            <a:ext cx="6492240" cy="3803904"/>
          </a:xfrm>
          <a:prstGeom prst="cloudCallou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BA30926F-A9FE-470B-A97C-9912FC991691}"/>
              </a:ext>
            </a:extLst>
          </p:cNvPr>
          <p:cNvSpPr txBox="1">
            <a:spLocks/>
          </p:cNvSpPr>
          <p:nvPr/>
        </p:nvSpPr>
        <p:spPr>
          <a:xfrm>
            <a:off x="576072" y="-62795"/>
            <a:ext cx="5398007" cy="199136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6"/>
                </a:solidFill>
              </a:rPr>
              <a:t>An Opening Thought</a:t>
            </a:r>
          </a:p>
        </p:txBody>
      </p:sp>
      <p:sp>
        <p:nvSpPr>
          <p:cNvPr id="10" name="TextBox 9">
            <a:extLst>
              <a:ext uri="{FF2B5EF4-FFF2-40B4-BE49-F238E27FC236}">
                <a16:creationId xmlns:a16="http://schemas.microsoft.com/office/drawing/2014/main" id="{30B7D446-7FF4-4D55-9F40-BA7B5DF6694F}"/>
              </a:ext>
            </a:extLst>
          </p:cNvPr>
          <p:cNvSpPr txBox="1"/>
          <p:nvPr/>
        </p:nvSpPr>
        <p:spPr>
          <a:xfrm>
            <a:off x="3438551" y="2828835"/>
            <a:ext cx="5071057" cy="1200329"/>
          </a:xfrm>
          <a:prstGeom prst="rect">
            <a:avLst/>
          </a:prstGeom>
          <a:noFill/>
        </p:spPr>
        <p:txBody>
          <a:bodyPr wrap="square" rtlCol="0">
            <a:spAutoFit/>
          </a:bodyPr>
          <a:lstStyle/>
          <a:p>
            <a:r>
              <a:rPr lang="en-US" sz="3600" b="1" dirty="0">
                <a:solidFill>
                  <a:schemeClr val="bg1"/>
                </a:solidFill>
              </a:rPr>
              <a:t>DON’T believe everything you think.</a:t>
            </a:r>
          </a:p>
        </p:txBody>
      </p:sp>
    </p:spTree>
    <p:extLst>
      <p:ext uri="{BB962C8B-B14F-4D97-AF65-F5344CB8AC3E}">
        <p14:creationId xmlns:p14="http://schemas.microsoft.com/office/powerpoint/2010/main" val="150817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6B8CC7F-3622-46E3-9272-E1956397D2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4905" cy="456278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3FE55B4-2EE5-4A4A-AD80-1A14F660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4906" y="0"/>
            <a:ext cx="795640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267E9C1-58F1-46EE-9BBE-108764BF9E2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A43FCA0E-2897-4A51-96EC-09EC2CE4B406}"/>
              </a:ext>
            </a:extLst>
          </p:cNvPr>
          <p:cNvSpPr>
            <a:spLocks noGrp="1"/>
          </p:cNvSpPr>
          <p:nvPr>
            <p:ph type="title"/>
          </p:nvPr>
        </p:nvSpPr>
        <p:spPr>
          <a:xfrm>
            <a:off x="804620" y="5073812"/>
            <a:ext cx="6331904" cy="1146013"/>
          </a:xfrm>
        </p:spPr>
        <p:txBody>
          <a:bodyPr vert="horz" lIns="91440" tIns="45720" rIns="91440" bIns="45720" rtlCol="0" anchor="t">
            <a:normAutofit/>
          </a:bodyPr>
          <a:lstStyle/>
          <a:p>
            <a:r>
              <a:rPr lang="en-US" b="1" dirty="0">
                <a:solidFill>
                  <a:schemeClr val="accent6"/>
                </a:solidFill>
              </a:rPr>
              <a:t>FACT</a:t>
            </a:r>
            <a:r>
              <a:rPr lang="en-US" sz="3600" b="1" dirty="0">
                <a:solidFill>
                  <a:schemeClr val="accent6"/>
                </a:solidFill>
              </a:rPr>
              <a:t>: LIFE HAPPENS</a:t>
            </a:r>
          </a:p>
        </p:txBody>
      </p:sp>
      <p:sp>
        <p:nvSpPr>
          <p:cNvPr id="23" name="Freeform: Shape 22">
            <a:extLst>
              <a:ext uri="{FF2B5EF4-FFF2-40B4-BE49-F238E27FC236}">
                <a16:creationId xmlns:a16="http://schemas.microsoft.com/office/drawing/2014/main" id="{F62B8A8C-A996-46DA-AB61-1A4DD70734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 y="2"/>
            <a:ext cx="3799103" cy="3822917"/>
          </a:xfrm>
          <a:custGeom>
            <a:avLst/>
            <a:gdLst>
              <a:gd name="connsiteX0" fmla="*/ 370922 w 3799103"/>
              <a:gd name="connsiteY0" fmla="*/ 0 h 3822917"/>
              <a:gd name="connsiteX1" fmla="*/ 2961741 w 3799103"/>
              <a:gd name="connsiteY1" fmla="*/ 0 h 3822917"/>
              <a:gd name="connsiteX2" fmla="*/ 3023310 w 3799103"/>
              <a:gd name="connsiteY2" fmla="*/ 46041 h 3822917"/>
              <a:gd name="connsiteX3" fmla="*/ 3799103 w 3799103"/>
              <a:gd name="connsiteY3" fmla="*/ 1691074 h 3822917"/>
              <a:gd name="connsiteX4" fmla="*/ 1667260 w 3799103"/>
              <a:gd name="connsiteY4" fmla="*/ 3822917 h 3822917"/>
              <a:gd name="connsiteX5" fmla="*/ 22227 w 3799103"/>
              <a:gd name="connsiteY5" fmla="*/ 3047124 h 3822917"/>
              <a:gd name="connsiteX6" fmla="*/ 0 w 3799103"/>
              <a:gd name="connsiteY6" fmla="*/ 3017401 h 3822917"/>
              <a:gd name="connsiteX7" fmla="*/ 0 w 3799103"/>
              <a:gd name="connsiteY7" fmla="*/ 364747 h 3822917"/>
              <a:gd name="connsiteX8" fmla="*/ 22227 w 3799103"/>
              <a:gd name="connsiteY8" fmla="*/ 335024 h 3822917"/>
              <a:gd name="connsiteX9" fmla="*/ 351088 w 3799103"/>
              <a:gd name="connsiteY9" fmla="*/ 13924 h 382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99103" h="3822917">
                <a:moveTo>
                  <a:pt x="370922" y="0"/>
                </a:moveTo>
                <a:lnTo>
                  <a:pt x="2961741" y="0"/>
                </a:lnTo>
                <a:lnTo>
                  <a:pt x="3023310" y="46041"/>
                </a:lnTo>
                <a:cubicBezTo>
                  <a:pt x="3497106" y="437052"/>
                  <a:pt x="3799103" y="1028796"/>
                  <a:pt x="3799103" y="1691074"/>
                </a:cubicBezTo>
                <a:cubicBezTo>
                  <a:pt x="3799103" y="2868458"/>
                  <a:pt x="2844644" y="3822917"/>
                  <a:pt x="1667260" y="3822917"/>
                </a:cubicBezTo>
                <a:cubicBezTo>
                  <a:pt x="1004982" y="3822917"/>
                  <a:pt x="413238" y="3520920"/>
                  <a:pt x="22227" y="3047124"/>
                </a:cubicBezTo>
                <a:lnTo>
                  <a:pt x="0" y="3017401"/>
                </a:lnTo>
                <a:lnTo>
                  <a:pt x="0" y="364747"/>
                </a:lnTo>
                <a:lnTo>
                  <a:pt x="22227" y="335024"/>
                </a:lnTo>
                <a:cubicBezTo>
                  <a:pt x="119980" y="216575"/>
                  <a:pt x="230278" y="108864"/>
                  <a:pt x="351088" y="1392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descr="A picture containing text, queen, vector graphics, businesscard&#10;&#10;Description automatically generated">
            <a:extLst>
              <a:ext uri="{FF2B5EF4-FFF2-40B4-BE49-F238E27FC236}">
                <a16:creationId xmlns:a16="http://schemas.microsoft.com/office/drawing/2014/main" id="{C562FA0F-1EF1-43C4-A993-780A8B480A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73426" y="324353"/>
            <a:ext cx="2214932" cy="2760041"/>
          </a:xfrm>
          <a:prstGeom prst="rect">
            <a:avLst/>
          </a:prstGeom>
        </p:spPr>
      </p:pic>
      <p:sp>
        <p:nvSpPr>
          <p:cNvPr id="25" name="Freeform 63">
            <a:extLst>
              <a:ext uri="{FF2B5EF4-FFF2-40B4-BE49-F238E27FC236}">
                <a16:creationId xmlns:a16="http://schemas.microsoft.com/office/drawing/2014/main" id="{F429BE5F-6DE0-4144-A557-3BE62DC2D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1589" y="2057400"/>
            <a:ext cx="4310411" cy="4800600"/>
          </a:xfrm>
          <a:custGeom>
            <a:avLst/>
            <a:gdLst>
              <a:gd name="connsiteX0" fmla="*/ 2631284 w 4180773"/>
              <a:gd name="connsiteY0" fmla="*/ 0 h 4656219"/>
              <a:gd name="connsiteX1" fmla="*/ 4102460 w 4180773"/>
              <a:gd name="connsiteY1" fmla="*/ 449382 h 4656219"/>
              <a:gd name="connsiteX2" fmla="*/ 4180773 w 4180773"/>
              <a:gd name="connsiteY2" fmla="*/ 507944 h 4656219"/>
              <a:gd name="connsiteX3" fmla="*/ 4180773 w 4180773"/>
              <a:gd name="connsiteY3" fmla="*/ 4656219 h 4656219"/>
              <a:gd name="connsiteX4" fmla="*/ 951501 w 4180773"/>
              <a:gd name="connsiteY4" fmla="*/ 4656219 h 4656219"/>
              <a:gd name="connsiteX5" fmla="*/ 770685 w 4180773"/>
              <a:gd name="connsiteY5" fmla="*/ 4491883 h 4656219"/>
              <a:gd name="connsiteX6" fmla="*/ 0 w 4180773"/>
              <a:gd name="connsiteY6" fmla="*/ 2631284 h 4656219"/>
              <a:gd name="connsiteX7" fmla="*/ 2631284 w 4180773"/>
              <a:gd name="connsiteY7" fmla="*/ 0 h 465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0773" h="4656219">
                <a:moveTo>
                  <a:pt x="2631284" y="0"/>
                </a:moveTo>
                <a:cubicBezTo>
                  <a:pt x="3176241" y="0"/>
                  <a:pt x="3682504" y="165666"/>
                  <a:pt x="4102460" y="449382"/>
                </a:cubicBezTo>
                <a:lnTo>
                  <a:pt x="4180773" y="507944"/>
                </a:lnTo>
                <a:lnTo>
                  <a:pt x="4180773" y="4656219"/>
                </a:lnTo>
                <a:lnTo>
                  <a:pt x="951501" y="4656219"/>
                </a:lnTo>
                <a:lnTo>
                  <a:pt x="770685" y="4491883"/>
                </a:lnTo>
                <a:cubicBezTo>
                  <a:pt x="294517" y="4015714"/>
                  <a:pt x="0" y="3357893"/>
                  <a:pt x="0" y="2631284"/>
                </a:cubicBezTo>
                <a:cubicBezTo>
                  <a:pt x="0" y="1178066"/>
                  <a:pt x="1178066" y="0"/>
                  <a:pt x="2631284"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CE1EFC02-FB03-4241-83C8-4FBA4CAD65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7624" y="0"/>
            <a:ext cx="3383280" cy="2942512"/>
          </a:xfrm>
          <a:custGeom>
            <a:avLst/>
            <a:gdLst>
              <a:gd name="connsiteX0" fmla="*/ 555657 w 3383280"/>
              <a:gd name="connsiteY0" fmla="*/ 0 h 2942512"/>
              <a:gd name="connsiteX1" fmla="*/ 2827623 w 3383280"/>
              <a:gd name="connsiteY1" fmla="*/ 0 h 2942512"/>
              <a:gd name="connsiteX2" fmla="*/ 2887810 w 3383280"/>
              <a:gd name="connsiteY2" fmla="*/ 54702 h 2942512"/>
              <a:gd name="connsiteX3" fmla="*/ 3383280 w 3383280"/>
              <a:gd name="connsiteY3" fmla="*/ 1250872 h 2942512"/>
              <a:gd name="connsiteX4" fmla="*/ 1691640 w 3383280"/>
              <a:gd name="connsiteY4" fmla="*/ 2942512 h 2942512"/>
              <a:gd name="connsiteX5" fmla="*/ 0 w 3383280"/>
              <a:gd name="connsiteY5" fmla="*/ 1250872 h 2942512"/>
              <a:gd name="connsiteX6" fmla="*/ 495470 w 3383280"/>
              <a:gd name="connsiteY6" fmla="*/ 54702 h 294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3280" h="2942512">
                <a:moveTo>
                  <a:pt x="555657" y="0"/>
                </a:moveTo>
                <a:lnTo>
                  <a:pt x="2827623" y="0"/>
                </a:lnTo>
                <a:lnTo>
                  <a:pt x="2887810" y="54702"/>
                </a:lnTo>
                <a:cubicBezTo>
                  <a:pt x="3193937" y="360829"/>
                  <a:pt x="3383280" y="783739"/>
                  <a:pt x="3383280" y="1250872"/>
                </a:cubicBezTo>
                <a:cubicBezTo>
                  <a:pt x="3383280" y="2185139"/>
                  <a:pt x="2625907" y="2942512"/>
                  <a:pt x="1691640" y="2942512"/>
                </a:cubicBezTo>
                <a:cubicBezTo>
                  <a:pt x="757373" y="2942512"/>
                  <a:pt x="0" y="2185139"/>
                  <a:pt x="0" y="1250872"/>
                </a:cubicBezTo>
                <a:cubicBezTo>
                  <a:pt x="0" y="783739"/>
                  <a:pt x="189344" y="360829"/>
                  <a:pt x="495470" y="54702"/>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descr="A picture containing clipart&#10;&#10;Description automatically generated">
            <a:extLst>
              <a:ext uri="{FF2B5EF4-FFF2-40B4-BE49-F238E27FC236}">
                <a16:creationId xmlns:a16="http://schemas.microsoft.com/office/drawing/2014/main" id="{58DB6C1C-6EA1-49FA-9762-E94B9130B9D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006561" y="433041"/>
            <a:ext cx="2365405" cy="1803621"/>
          </a:xfrm>
          <a:prstGeom prst="rect">
            <a:avLst/>
          </a:prstGeom>
        </p:spPr>
      </p:pic>
      <p:pic>
        <p:nvPicPr>
          <p:cNvPr id="7" name="Picture 6">
            <a:extLst>
              <a:ext uri="{FF2B5EF4-FFF2-40B4-BE49-F238E27FC236}">
                <a16:creationId xmlns:a16="http://schemas.microsoft.com/office/drawing/2014/main" id="{2CC8018D-F5F2-490E-8CFB-FF5F2B4A6BC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915337" y="3213926"/>
            <a:ext cx="2796457" cy="3219337"/>
          </a:xfrm>
          <a:prstGeom prst="rect">
            <a:avLst/>
          </a:prstGeom>
        </p:spPr>
      </p:pic>
      <p:sp>
        <p:nvSpPr>
          <p:cNvPr id="3" name="TextBox 2">
            <a:extLst>
              <a:ext uri="{FF2B5EF4-FFF2-40B4-BE49-F238E27FC236}">
                <a16:creationId xmlns:a16="http://schemas.microsoft.com/office/drawing/2014/main" id="{EFAB4ECF-1C95-44F2-872D-849836CAB401}"/>
              </a:ext>
            </a:extLst>
          </p:cNvPr>
          <p:cNvSpPr txBox="1"/>
          <p:nvPr/>
        </p:nvSpPr>
        <p:spPr>
          <a:xfrm>
            <a:off x="7941144" y="5013477"/>
            <a:ext cx="2194560" cy="400110"/>
          </a:xfrm>
          <a:prstGeom prst="rect">
            <a:avLst/>
          </a:prstGeom>
          <a:noFill/>
        </p:spPr>
        <p:txBody>
          <a:bodyPr wrap="square" rtlCol="0">
            <a:spAutoFit/>
          </a:bodyPr>
          <a:lstStyle/>
          <a:p>
            <a:pPr algn="ctr">
              <a:spcAft>
                <a:spcPts val="600"/>
              </a:spcAft>
            </a:pPr>
            <a:r>
              <a:rPr lang="en-US" sz="2000" b="1" dirty="0"/>
              <a:t>Money Gets Tight </a:t>
            </a:r>
          </a:p>
        </p:txBody>
      </p:sp>
      <p:sp>
        <p:nvSpPr>
          <p:cNvPr id="4" name="TextBox 3">
            <a:extLst>
              <a:ext uri="{FF2B5EF4-FFF2-40B4-BE49-F238E27FC236}">
                <a16:creationId xmlns:a16="http://schemas.microsoft.com/office/drawing/2014/main" id="{36A0CC2B-0B3C-4E99-96D0-EB47DC5EB46D}"/>
              </a:ext>
            </a:extLst>
          </p:cNvPr>
          <p:cNvSpPr txBox="1"/>
          <p:nvPr/>
        </p:nvSpPr>
        <p:spPr>
          <a:xfrm>
            <a:off x="5072419" y="79098"/>
            <a:ext cx="2299547" cy="707886"/>
          </a:xfrm>
          <a:prstGeom prst="rect">
            <a:avLst/>
          </a:prstGeom>
          <a:noFill/>
        </p:spPr>
        <p:txBody>
          <a:bodyPr wrap="square" rtlCol="0">
            <a:spAutoFit/>
          </a:bodyPr>
          <a:lstStyle/>
          <a:p>
            <a:pPr algn="ctr">
              <a:spcAft>
                <a:spcPts val="600"/>
              </a:spcAft>
            </a:pPr>
            <a:r>
              <a:rPr lang="en-US" sz="2000" b="1" dirty="0"/>
              <a:t>People Can Be Difficult</a:t>
            </a:r>
          </a:p>
        </p:txBody>
      </p:sp>
      <p:sp>
        <p:nvSpPr>
          <p:cNvPr id="5" name="TextBox 4">
            <a:extLst>
              <a:ext uri="{FF2B5EF4-FFF2-40B4-BE49-F238E27FC236}">
                <a16:creationId xmlns:a16="http://schemas.microsoft.com/office/drawing/2014/main" id="{8927B37E-25FF-4488-AAAF-95B5FE693C66}"/>
              </a:ext>
            </a:extLst>
          </p:cNvPr>
          <p:cNvSpPr txBox="1"/>
          <p:nvPr/>
        </p:nvSpPr>
        <p:spPr>
          <a:xfrm>
            <a:off x="966315" y="3014185"/>
            <a:ext cx="2194560" cy="400110"/>
          </a:xfrm>
          <a:prstGeom prst="rect">
            <a:avLst/>
          </a:prstGeom>
          <a:noFill/>
        </p:spPr>
        <p:txBody>
          <a:bodyPr wrap="square" rtlCol="0">
            <a:spAutoFit/>
          </a:bodyPr>
          <a:lstStyle/>
          <a:p>
            <a:pPr algn="ctr">
              <a:spcAft>
                <a:spcPts val="600"/>
              </a:spcAft>
            </a:pPr>
            <a:r>
              <a:rPr lang="en-US" sz="2000" b="1" dirty="0"/>
              <a:t>Work Piles Up</a:t>
            </a:r>
          </a:p>
        </p:txBody>
      </p:sp>
    </p:spTree>
    <p:extLst>
      <p:ext uri="{BB962C8B-B14F-4D97-AF65-F5344CB8AC3E}">
        <p14:creationId xmlns:p14="http://schemas.microsoft.com/office/powerpoint/2010/main" val="281687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at that is looking at the camera&#10;&#10;Description automatically generated">
            <a:extLst>
              <a:ext uri="{FF2B5EF4-FFF2-40B4-BE49-F238E27FC236}">
                <a16:creationId xmlns:a16="http://schemas.microsoft.com/office/drawing/2014/main" id="{9207FA44-EE3F-492E-AD4D-5D78CA8CDB09}"/>
              </a:ext>
            </a:extLst>
          </p:cNvPr>
          <p:cNvPicPr>
            <a:picLocks noChangeAspect="1"/>
          </p:cNvPicPr>
          <p:nvPr/>
        </p:nvPicPr>
        <p:blipFill rotWithShape="1">
          <a:blip r:embed="rId2">
            <a:alphaModFix amt="50000"/>
            <a:extLst>
              <a:ext uri="{837473B0-CC2E-450A-ABE3-18F120FF3D39}">
                <a1611:picAttrSrcUrl xmlns:a1611="http://schemas.microsoft.com/office/drawing/2016/11/main" r:id="rId3"/>
              </a:ext>
            </a:extLst>
          </a:blip>
          <a:srcRect b="1316"/>
          <a:stretch/>
        </p:blipFill>
        <p:spPr>
          <a:xfrm>
            <a:off x="0" y="-1"/>
            <a:ext cx="12191980" cy="6857999"/>
          </a:xfrm>
          <a:prstGeom prst="rect">
            <a:avLst/>
          </a:prstGeom>
        </p:spPr>
      </p:pic>
      <p:sp>
        <p:nvSpPr>
          <p:cNvPr id="7" name="Subtitle 2">
            <a:extLst>
              <a:ext uri="{FF2B5EF4-FFF2-40B4-BE49-F238E27FC236}">
                <a16:creationId xmlns:a16="http://schemas.microsoft.com/office/drawing/2014/main" id="{C99BE7E0-B3D9-4FC4-AB66-90FB4CC73837}"/>
              </a:ext>
            </a:extLst>
          </p:cNvPr>
          <p:cNvSpPr txBox="1">
            <a:spLocks/>
          </p:cNvSpPr>
          <p:nvPr/>
        </p:nvSpPr>
        <p:spPr>
          <a:xfrm>
            <a:off x="2977896" y="2731706"/>
            <a:ext cx="9144000" cy="290051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None/>
            </a:pPr>
            <a:r>
              <a:rPr lang="en-US" sz="6000" b="1" dirty="0">
                <a:solidFill>
                  <a:srgbClr val="FFFFFF"/>
                </a:solidFill>
                <a:latin typeface="+mj-lt"/>
                <a:ea typeface="+mj-ea"/>
                <a:cs typeface="+mj-cs"/>
              </a:rPr>
              <a:t>A little self-coaching can help you push right on through the obstacles</a:t>
            </a:r>
          </a:p>
        </p:txBody>
      </p:sp>
    </p:spTree>
    <p:extLst>
      <p:ext uri="{BB962C8B-B14F-4D97-AF65-F5344CB8AC3E}">
        <p14:creationId xmlns:p14="http://schemas.microsoft.com/office/powerpoint/2010/main" val="10827432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B8AD-4774-4AA6-905F-1B9B96D15E7B}"/>
              </a:ext>
            </a:extLst>
          </p:cNvPr>
          <p:cNvSpPr txBox="1">
            <a:spLocks/>
          </p:cNvSpPr>
          <p:nvPr/>
        </p:nvSpPr>
        <p:spPr>
          <a:xfrm>
            <a:off x="655320" y="325545"/>
            <a:ext cx="6233160" cy="123909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The Self-Coaching Model</a:t>
            </a:r>
          </a:p>
        </p:txBody>
      </p:sp>
      <p:sp>
        <p:nvSpPr>
          <p:cNvPr id="3" name="Text Placeholder 2">
            <a:extLst>
              <a:ext uri="{FF2B5EF4-FFF2-40B4-BE49-F238E27FC236}">
                <a16:creationId xmlns:a16="http://schemas.microsoft.com/office/drawing/2014/main" id="{AB731D75-0177-4A24-8BB5-F7506B57C137}"/>
              </a:ext>
            </a:extLst>
          </p:cNvPr>
          <p:cNvSpPr txBox="1">
            <a:spLocks/>
          </p:cNvSpPr>
          <p:nvPr/>
        </p:nvSpPr>
        <p:spPr>
          <a:xfrm>
            <a:off x="655320" y="2121748"/>
            <a:ext cx="4537129" cy="19638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Life, or </a:t>
            </a:r>
            <a:r>
              <a:rPr lang="en-US" b="1" i="1" dirty="0">
                <a:solidFill>
                  <a:schemeClr val="bg1"/>
                </a:solidFill>
              </a:rPr>
              <a:t>circumstances</a:t>
            </a:r>
            <a:r>
              <a:rPr lang="en-US" b="1" dirty="0">
                <a:solidFill>
                  <a:schemeClr val="bg1"/>
                </a:solidFill>
              </a:rPr>
              <a:t> </a:t>
            </a:r>
            <a:r>
              <a:rPr lang="en-US" dirty="0">
                <a:solidFill>
                  <a:schemeClr val="bg1"/>
                </a:solidFill>
              </a:rPr>
              <a:t>happen. Your </a:t>
            </a:r>
            <a:r>
              <a:rPr lang="en-US" b="1" i="1" dirty="0">
                <a:solidFill>
                  <a:schemeClr val="bg1"/>
                </a:solidFill>
              </a:rPr>
              <a:t>thoughts</a:t>
            </a:r>
            <a:r>
              <a:rPr lang="en-US" dirty="0">
                <a:solidFill>
                  <a:schemeClr val="bg1"/>
                </a:solidFill>
              </a:rPr>
              <a:t> about those circumstances create your feelings. Your </a:t>
            </a:r>
            <a:r>
              <a:rPr lang="en-US" b="1" i="1" dirty="0">
                <a:solidFill>
                  <a:schemeClr val="bg1"/>
                </a:solidFill>
              </a:rPr>
              <a:t>feelings</a:t>
            </a:r>
            <a:r>
              <a:rPr lang="en-US" dirty="0">
                <a:solidFill>
                  <a:schemeClr val="bg1"/>
                </a:solidFill>
              </a:rPr>
              <a:t> about those thoughts create your actions. Your </a:t>
            </a:r>
            <a:r>
              <a:rPr lang="en-US" b="1" i="1" dirty="0">
                <a:solidFill>
                  <a:schemeClr val="bg1"/>
                </a:solidFill>
              </a:rPr>
              <a:t>actions</a:t>
            </a:r>
            <a:r>
              <a:rPr lang="en-US" dirty="0">
                <a:solidFill>
                  <a:schemeClr val="bg1"/>
                </a:solidFill>
              </a:rPr>
              <a:t> in response to those feelings create your </a:t>
            </a:r>
            <a:r>
              <a:rPr lang="en-US" b="1" i="1" dirty="0">
                <a:solidFill>
                  <a:schemeClr val="bg1"/>
                </a:solidFill>
              </a:rPr>
              <a:t>results</a:t>
            </a:r>
            <a:r>
              <a:rPr lang="en-US" dirty="0">
                <a:solidFill>
                  <a:schemeClr val="bg1"/>
                </a:solidFill>
              </a:rPr>
              <a:t>. </a:t>
            </a:r>
          </a:p>
        </p:txBody>
      </p:sp>
      <p:graphicFrame>
        <p:nvGraphicFramePr>
          <p:cNvPr id="4" name="Diagram 3">
            <a:extLst>
              <a:ext uri="{FF2B5EF4-FFF2-40B4-BE49-F238E27FC236}">
                <a16:creationId xmlns:a16="http://schemas.microsoft.com/office/drawing/2014/main" id="{4F7494E2-8977-4A0E-B029-B67D311F1BAB}"/>
              </a:ext>
            </a:extLst>
          </p:cNvPr>
          <p:cNvGraphicFramePr/>
          <p:nvPr>
            <p:extLst>
              <p:ext uri="{D42A27DB-BD31-4B8C-83A1-F6EECF244321}">
                <p14:modId xmlns:p14="http://schemas.microsoft.com/office/powerpoint/2010/main" val="4091315066"/>
              </p:ext>
            </p:extLst>
          </p:nvPr>
        </p:nvGraphicFramePr>
        <p:xfrm>
          <a:off x="6096000" y="1787513"/>
          <a:ext cx="4537129" cy="3135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00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9979B600-93BF-4A65-8827-2F36D513F97C}"/>
                                            </p:graphicEl>
                                          </p:spTgt>
                                        </p:tgtEl>
                                        <p:attrNameLst>
                                          <p:attrName>style.visibility</p:attrName>
                                        </p:attrNameLst>
                                      </p:cBhvr>
                                      <p:to>
                                        <p:strVal val="visible"/>
                                      </p:to>
                                    </p:set>
                                    <p:animEffect transition="in" filter="wipe(down)">
                                      <p:cBhvr>
                                        <p:cTn id="12" dur="500"/>
                                        <p:tgtEl>
                                          <p:spTgt spid="4">
                                            <p:graphicEl>
                                              <a:dgm id="{9979B600-93BF-4A65-8827-2F36D513F97C}"/>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2BC2634D-1318-4F2D-9F78-E59352705953}"/>
                                            </p:graphicEl>
                                          </p:spTgt>
                                        </p:tgtEl>
                                        <p:attrNameLst>
                                          <p:attrName>style.visibility</p:attrName>
                                        </p:attrNameLst>
                                      </p:cBhvr>
                                      <p:to>
                                        <p:strVal val="visible"/>
                                      </p:to>
                                    </p:set>
                                    <p:animEffect transition="in" filter="wipe(down)">
                                      <p:cBhvr>
                                        <p:cTn id="15" dur="500"/>
                                        <p:tgtEl>
                                          <p:spTgt spid="4">
                                            <p:graphicEl>
                                              <a:dgm id="{2BC2634D-1318-4F2D-9F78-E5935270595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D23C51C0-BD5F-47FD-840E-EBE1B7951F1A}"/>
                                            </p:graphicEl>
                                          </p:spTgt>
                                        </p:tgtEl>
                                        <p:attrNameLst>
                                          <p:attrName>style.visibility</p:attrName>
                                        </p:attrNameLst>
                                      </p:cBhvr>
                                      <p:to>
                                        <p:strVal val="visible"/>
                                      </p:to>
                                    </p:set>
                                    <p:animEffect transition="in" filter="wipe(down)">
                                      <p:cBhvr>
                                        <p:cTn id="20" dur="500"/>
                                        <p:tgtEl>
                                          <p:spTgt spid="4">
                                            <p:graphicEl>
                                              <a:dgm id="{D23C51C0-BD5F-47FD-840E-EBE1B7951F1A}"/>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graphicEl>
                                              <a:dgm id="{159758BC-4A5E-49D0-A33F-F1B65560E82C}"/>
                                            </p:graphicEl>
                                          </p:spTgt>
                                        </p:tgtEl>
                                        <p:attrNameLst>
                                          <p:attrName>style.visibility</p:attrName>
                                        </p:attrNameLst>
                                      </p:cBhvr>
                                      <p:to>
                                        <p:strVal val="visible"/>
                                      </p:to>
                                    </p:set>
                                    <p:animEffect transition="in" filter="wipe(down)">
                                      <p:cBhvr>
                                        <p:cTn id="25" dur="500"/>
                                        <p:tgtEl>
                                          <p:spTgt spid="4">
                                            <p:graphicEl>
                                              <a:dgm id="{159758BC-4A5E-49D0-A33F-F1B65560E82C}"/>
                                            </p:graphic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
                                            <p:graphicEl>
                                              <a:dgm id="{629B4ACC-83FD-487B-95B7-E2A7AD08474F}"/>
                                            </p:graphicEl>
                                          </p:spTgt>
                                        </p:tgtEl>
                                        <p:attrNameLst>
                                          <p:attrName>style.visibility</p:attrName>
                                        </p:attrNameLst>
                                      </p:cBhvr>
                                      <p:to>
                                        <p:strVal val="visible"/>
                                      </p:to>
                                    </p:set>
                                    <p:animEffect transition="in" filter="wipe(down)">
                                      <p:cBhvr>
                                        <p:cTn id="28" dur="500"/>
                                        <p:tgtEl>
                                          <p:spTgt spid="4">
                                            <p:graphicEl>
                                              <a:dgm id="{629B4ACC-83FD-487B-95B7-E2A7AD08474F}"/>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graphicEl>
                                              <a:dgm id="{13427404-879F-4090-8CEA-5AECA15D45CB}"/>
                                            </p:graphicEl>
                                          </p:spTgt>
                                        </p:tgtEl>
                                        <p:attrNameLst>
                                          <p:attrName>style.visibility</p:attrName>
                                        </p:attrNameLst>
                                      </p:cBhvr>
                                      <p:to>
                                        <p:strVal val="visible"/>
                                      </p:to>
                                    </p:set>
                                    <p:animEffect transition="in" filter="wipe(down)">
                                      <p:cBhvr>
                                        <p:cTn id="33" dur="500"/>
                                        <p:tgtEl>
                                          <p:spTgt spid="4">
                                            <p:graphicEl>
                                              <a:dgm id="{13427404-879F-4090-8CEA-5AECA15D45CB}"/>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
                                            <p:graphicEl>
                                              <a:dgm id="{87EA4407-C34B-49F2-BF68-821DE34A9970}"/>
                                            </p:graphicEl>
                                          </p:spTgt>
                                        </p:tgtEl>
                                        <p:attrNameLst>
                                          <p:attrName>style.visibility</p:attrName>
                                        </p:attrNameLst>
                                      </p:cBhvr>
                                      <p:to>
                                        <p:strVal val="visible"/>
                                      </p:to>
                                    </p:set>
                                    <p:animEffect transition="in" filter="wipe(down)">
                                      <p:cBhvr>
                                        <p:cTn id="38" dur="500"/>
                                        <p:tgtEl>
                                          <p:spTgt spid="4">
                                            <p:graphicEl>
                                              <a:dgm id="{87EA4407-C34B-49F2-BF68-821DE34A9970}"/>
                                            </p:graphic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
                                            <p:graphicEl>
                                              <a:dgm id="{C4B7C30A-3D71-41A0-AEC6-615C7541A11A}"/>
                                            </p:graphicEl>
                                          </p:spTgt>
                                        </p:tgtEl>
                                        <p:attrNameLst>
                                          <p:attrName>style.visibility</p:attrName>
                                        </p:attrNameLst>
                                      </p:cBhvr>
                                      <p:to>
                                        <p:strVal val="visible"/>
                                      </p:to>
                                    </p:set>
                                    <p:animEffect transition="in" filter="wipe(down)">
                                      <p:cBhvr>
                                        <p:cTn id="41" dur="500"/>
                                        <p:tgtEl>
                                          <p:spTgt spid="4">
                                            <p:graphicEl>
                                              <a:dgm id="{C4B7C30A-3D71-41A0-AEC6-615C7541A11A}"/>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4">
                                            <p:graphicEl>
                                              <a:dgm id="{8F0D5DB1-3524-448E-919D-E6F65008D1DB}"/>
                                            </p:graphicEl>
                                          </p:spTgt>
                                        </p:tgtEl>
                                        <p:attrNameLst>
                                          <p:attrName>style.visibility</p:attrName>
                                        </p:attrNameLst>
                                      </p:cBhvr>
                                      <p:to>
                                        <p:strVal val="visible"/>
                                      </p:to>
                                    </p:set>
                                    <p:animEffect transition="in" filter="wipe(down)">
                                      <p:cBhvr>
                                        <p:cTn id="46" dur="500"/>
                                        <p:tgtEl>
                                          <p:spTgt spid="4">
                                            <p:graphicEl>
                                              <a:dgm id="{8F0D5DB1-3524-448E-919D-E6F65008D1DB}"/>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4">
                                            <p:graphicEl>
                                              <a:dgm id="{71B4E339-6CA7-485E-8130-17EF1BF78F81}"/>
                                            </p:graphicEl>
                                          </p:spTgt>
                                        </p:tgtEl>
                                        <p:attrNameLst>
                                          <p:attrName>style.visibility</p:attrName>
                                        </p:attrNameLst>
                                      </p:cBhvr>
                                      <p:to>
                                        <p:strVal val="visible"/>
                                      </p:to>
                                    </p:set>
                                    <p:animEffect transition="in" filter="wipe(down)">
                                      <p:cBhvr>
                                        <p:cTn id="51" dur="500"/>
                                        <p:tgtEl>
                                          <p:spTgt spid="4">
                                            <p:graphicEl>
                                              <a:dgm id="{71B4E339-6CA7-485E-8130-17EF1BF78F81}"/>
                                            </p:graphicEl>
                                          </p:spTgt>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4">
                                            <p:graphicEl>
                                              <a:dgm id="{051DE9D3-BE9C-4BE3-AF32-1B2DBBB50579}"/>
                                            </p:graphicEl>
                                          </p:spTgt>
                                        </p:tgtEl>
                                        <p:attrNameLst>
                                          <p:attrName>style.visibility</p:attrName>
                                        </p:attrNameLst>
                                      </p:cBhvr>
                                      <p:to>
                                        <p:strVal val="visible"/>
                                      </p:to>
                                    </p:set>
                                    <p:animEffect transition="in" filter="wipe(down)">
                                      <p:cBhvr>
                                        <p:cTn id="54" dur="500"/>
                                        <p:tgtEl>
                                          <p:spTgt spid="4">
                                            <p:graphicEl>
                                              <a:dgm id="{051DE9D3-BE9C-4BE3-AF32-1B2DBBB50579}"/>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
                                            <p:graphicEl>
                                              <a:dgm id="{14A557BC-2854-41FC-A57F-7B3CFE8822F9}"/>
                                            </p:graphicEl>
                                          </p:spTgt>
                                        </p:tgtEl>
                                        <p:attrNameLst>
                                          <p:attrName>style.visibility</p:attrName>
                                        </p:attrNameLst>
                                      </p:cBhvr>
                                      <p:to>
                                        <p:strVal val="visible"/>
                                      </p:to>
                                    </p:set>
                                    <p:animEffect transition="in" filter="wipe(down)">
                                      <p:cBhvr>
                                        <p:cTn id="59" dur="500"/>
                                        <p:tgtEl>
                                          <p:spTgt spid="4">
                                            <p:graphicEl>
                                              <a:dgm id="{14A557BC-2854-41FC-A57F-7B3CFE8822F9}"/>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
                                            <p:graphicEl>
                                              <a:dgm id="{E57E8C5B-69A6-43D4-90AD-8CCD39D0E38E}"/>
                                            </p:graphicEl>
                                          </p:spTgt>
                                        </p:tgtEl>
                                        <p:attrNameLst>
                                          <p:attrName>style.visibility</p:attrName>
                                        </p:attrNameLst>
                                      </p:cBhvr>
                                      <p:to>
                                        <p:strVal val="visible"/>
                                      </p:to>
                                    </p:set>
                                    <p:animEffect transition="in" filter="wipe(down)">
                                      <p:cBhvr>
                                        <p:cTn id="64" dur="500"/>
                                        <p:tgtEl>
                                          <p:spTgt spid="4">
                                            <p:graphicEl>
                                              <a:dgm id="{E57E8C5B-69A6-43D4-90AD-8CCD39D0E38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02837-452E-45BB-9994-5595BC3F5642}"/>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cap="all" dirty="0">
                <a:solidFill>
                  <a:schemeClr val="bg1"/>
                </a:solidFill>
              </a:rPr>
              <a:t>Your brain without self-coaching</a:t>
            </a:r>
          </a:p>
        </p:txBody>
      </p:sp>
      <p:sp>
        <p:nvSpPr>
          <p:cNvPr id="3" name="Text Placeholder 2">
            <a:extLst>
              <a:ext uri="{FF2B5EF4-FFF2-40B4-BE49-F238E27FC236}">
                <a16:creationId xmlns:a16="http://schemas.microsoft.com/office/drawing/2014/main" id="{60E31B26-7DC9-4EBD-8C7A-50C0AC2ACF53}"/>
              </a:ext>
            </a:extLst>
          </p:cNvPr>
          <p:cNvSpPr txBox="1">
            <a:spLocks/>
          </p:cNvSpPr>
          <p:nvPr/>
        </p:nvSpPr>
        <p:spPr>
          <a:xfrm>
            <a:off x="788902" y="3188721"/>
            <a:ext cx="1770058"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You’re having a rough month. (Sheesh these goals are high)</a:t>
            </a:r>
          </a:p>
        </p:txBody>
      </p:sp>
      <p:sp>
        <p:nvSpPr>
          <p:cNvPr id="4" name="Text Placeholder 3">
            <a:extLst>
              <a:ext uri="{FF2B5EF4-FFF2-40B4-BE49-F238E27FC236}">
                <a16:creationId xmlns:a16="http://schemas.microsoft.com/office/drawing/2014/main" id="{0B3E0FF5-8D69-4D6B-AC5D-AE033A802B15}"/>
              </a:ext>
            </a:extLst>
          </p:cNvPr>
          <p:cNvSpPr txBox="1">
            <a:spLocks/>
          </p:cNvSpPr>
          <p:nvPr/>
        </p:nvSpPr>
        <p:spPr>
          <a:xfrm>
            <a:off x="3087312" y="3188720"/>
            <a:ext cx="1764946"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This job is mundane and pointless. My TL doesn’t get it.	</a:t>
            </a:r>
          </a:p>
        </p:txBody>
      </p:sp>
      <p:sp>
        <p:nvSpPr>
          <p:cNvPr id="5" name="Text Placeholder 4">
            <a:extLst>
              <a:ext uri="{FF2B5EF4-FFF2-40B4-BE49-F238E27FC236}">
                <a16:creationId xmlns:a16="http://schemas.microsoft.com/office/drawing/2014/main" id="{D38E1252-53F2-47CA-AE21-0E899B2511FE}"/>
              </a:ext>
            </a:extLst>
          </p:cNvPr>
          <p:cNvSpPr txBox="1">
            <a:spLocks/>
          </p:cNvSpPr>
          <p:nvPr/>
        </p:nvSpPr>
        <p:spPr>
          <a:xfrm>
            <a:off x="5475269" y="3188720"/>
            <a:ext cx="1764946"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Nobody here cares if I succeed anyway.</a:t>
            </a:r>
          </a:p>
        </p:txBody>
      </p:sp>
      <p:sp>
        <p:nvSpPr>
          <p:cNvPr id="6" name="Text Placeholder 5">
            <a:extLst>
              <a:ext uri="{FF2B5EF4-FFF2-40B4-BE49-F238E27FC236}">
                <a16:creationId xmlns:a16="http://schemas.microsoft.com/office/drawing/2014/main" id="{D34C08B7-3788-4BB9-BBB0-948449A86FA9}"/>
              </a:ext>
            </a:extLst>
          </p:cNvPr>
          <p:cNvSpPr txBox="1">
            <a:spLocks/>
          </p:cNvSpPr>
          <p:nvPr/>
        </p:nvSpPr>
        <p:spPr>
          <a:xfrm>
            <a:off x="7673908" y="3179257"/>
            <a:ext cx="1764946"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You slack off, fall behind &amp; don’t hit quota for the second straight month.</a:t>
            </a:r>
          </a:p>
        </p:txBody>
      </p:sp>
      <p:sp>
        <p:nvSpPr>
          <p:cNvPr id="7" name="Text Placeholder 6">
            <a:extLst>
              <a:ext uri="{FF2B5EF4-FFF2-40B4-BE49-F238E27FC236}">
                <a16:creationId xmlns:a16="http://schemas.microsoft.com/office/drawing/2014/main" id="{6DE47601-2575-42B1-BB54-5DB995666356}"/>
              </a:ext>
            </a:extLst>
          </p:cNvPr>
          <p:cNvSpPr txBox="1">
            <a:spLocks/>
          </p:cNvSpPr>
          <p:nvPr/>
        </p:nvSpPr>
        <p:spPr>
          <a:xfrm>
            <a:off x="7624022" y="2220660"/>
            <a:ext cx="1864718" cy="1113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rPr>
              <a:t>Actions</a:t>
            </a:r>
            <a:endParaRPr lang="en-US" b="1" dirty="0">
              <a:solidFill>
                <a:schemeClr val="bg1"/>
              </a:solidFill>
            </a:endParaRPr>
          </a:p>
        </p:txBody>
      </p:sp>
      <p:sp>
        <p:nvSpPr>
          <p:cNvPr id="8" name="Text Placeholder 7">
            <a:extLst>
              <a:ext uri="{FF2B5EF4-FFF2-40B4-BE49-F238E27FC236}">
                <a16:creationId xmlns:a16="http://schemas.microsoft.com/office/drawing/2014/main" id="{75803941-BAC2-46C5-A559-E8811F1875C8}"/>
              </a:ext>
            </a:extLst>
          </p:cNvPr>
          <p:cNvSpPr txBox="1">
            <a:spLocks/>
          </p:cNvSpPr>
          <p:nvPr/>
        </p:nvSpPr>
        <p:spPr>
          <a:xfrm>
            <a:off x="9967207" y="3188721"/>
            <a:ext cx="1770058"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Your Team Leader hands you a performance improvement plan.</a:t>
            </a:r>
          </a:p>
        </p:txBody>
      </p:sp>
      <p:sp>
        <p:nvSpPr>
          <p:cNvPr id="9" name="Text Placeholder 6">
            <a:extLst>
              <a:ext uri="{FF2B5EF4-FFF2-40B4-BE49-F238E27FC236}">
                <a16:creationId xmlns:a16="http://schemas.microsoft.com/office/drawing/2014/main" id="{CE4BDFAC-A379-4B23-8521-0540EFB621CE}"/>
              </a:ext>
            </a:extLst>
          </p:cNvPr>
          <p:cNvSpPr txBox="1">
            <a:spLocks/>
          </p:cNvSpPr>
          <p:nvPr/>
        </p:nvSpPr>
        <p:spPr>
          <a:xfrm>
            <a:off x="2990566" y="1828060"/>
            <a:ext cx="1864718"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Thoughts</a:t>
            </a:r>
            <a:endParaRPr lang="en-US" b="1" dirty="0">
              <a:solidFill>
                <a:schemeClr val="bg1"/>
              </a:solidFill>
              <a:latin typeface="+mn-lt"/>
            </a:endParaRPr>
          </a:p>
        </p:txBody>
      </p:sp>
      <p:sp>
        <p:nvSpPr>
          <p:cNvPr id="10" name="Text Placeholder 6">
            <a:extLst>
              <a:ext uri="{FF2B5EF4-FFF2-40B4-BE49-F238E27FC236}">
                <a16:creationId xmlns:a16="http://schemas.microsoft.com/office/drawing/2014/main" id="{B3C6BB99-AB52-4B16-B186-1F908F23BBB9}"/>
              </a:ext>
            </a:extLst>
          </p:cNvPr>
          <p:cNvSpPr txBox="1">
            <a:spLocks/>
          </p:cNvSpPr>
          <p:nvPr/>
        </p:nvSpPr>
        <p:spPr>
          <a:xfrm>
            <a:off x="9872547" y="1837654"/>
            <a:ext cx="1864718"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Results</a:t>
            </a:r>
            <a:endParaRPr lang="en-US" b="1" dirty="0">
              <a:solidFill>
                <a:schemeClr val="bg1"/>
              </a:solidFill>
              <a:latin typeface="+mn-lt"/>
            </a:endParaRPr>
          </a:p>
        </p:txBody>
      </p:sp>
      <p:sp>
        <p:nvSpPr>
          <p:cNvPr id="11" name="Text Placeholder 6">
            <a:extLst>
              <a:ext uri="{FF2B5EF4-FFF2-40B4-BE49-F238E27FC236}">
                <a16:creationId xmlns:a16="http://schemas.microsoft.com/office/drawing/2014/main" id="{032DB403-702D-4C7A-B105-4593C63D6F9A}"/>
              </a:ext>
            </a:extLst>
          </p:cNvPr>
          <p:cNvSpPr txBox="1">
            <a:spLocks/>
          </p:cNvSpPr>
          <p:nvPr/>
        </p:nvSpPr>
        <p:spPr>
          <a:xfrm>
            <a:off x="698575" y="1828060"/>
            <a:ext cx="2034977"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Circumstances</a:t>
            </a:r>
            <a:endParaRPr lang="en-US" b="1" dirty="0">
              <a:solidFill>
                <a:schemeClr val="bg1"/>
              </a:solidFill>
              <a:latin typeface="+mn-lt"/>
            </a:endParaRPr>
          </a:p>
        </p:txBody>
      </p:sp>
      <p:sp>
        <p:nvSpPr>
          <p:cNvPr id="12" name="Text Placeholder 6">
            <a:extLst>
              <a:ext uri="{FF2B5EF4-FFF2-40B4-BE49-F238E27FC236}">
                <a16:creationId xmlns:a16="http://schemas.microsoft.com/office/drawing/2014/main" id="{B46A3B97-5102-4D16-B218-ABA18B3EA5D2}"/>
              </a:ext>
            </a:extLst>
          </p:cNvPr>
          <p:cNvSpPr txBox="1">
            <a:spLocks/>
          </p:cNvSpPr>
          <p:nvPr/>
        </p:nvSpPr>
        <p:spPr>
          <a:xfrm>
            <a:off x="5330724" y="1841354"/>
            <a:ext cx="1864718"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Feelings</a:t>
            </a:r>
            <a:endParaRPr lang="en-US" b="1" dirty="0">
              <a:solidFill>
                <a:schemeClr val="bg1"/>
              </a:solidFill>
              <a:latin typeface="+mn-lt"/>
            </a:endParaRPr>
          </a:p>
        </p:txBody>
      </p:sp>
      <mc:AlternateContent xmlns:mc="http://schemas.openxmlformats.org/markup-compatibility/2006">
        <mc:Choice xmlns:am3d="http://schemas.microsoft.com/office/drawing/2017/model3d" Requires="am3d">
          <p:graphicFrame>
            <p:nvGraphicFramePr>
              <p:cNvPr id="13" name="3D Model 12" descr="Head With Gears">
                <a:extLst>
                  <a:ext uri="{FF2B5EF4-FFF2-40B4-BE49-F238E27FC236}">
                    <a16:creationId xmlns:a16="http://schemas.microsoft.com/office/drawing/2014/main" id="{50BF088B-7C27-454F-B90B-84437067081E}"/>
                  </a:ext>
                </a:extLst>
              </p:cNvPr>
              <p:cNvGraphicFramePr>
                <a:graphicFrameLocks noChangeAspect="1"/>
              </p:cNvGraphicFramePr>
              <p:nvPr>
                <p:extLst>
                  <p:ext uri="{D42A27DB-BD31-4B8C-83A1-F6EECF244321}">
                    <p14:modId xmlns:p14="http://schemas.microsoft.com/office/powerpoint/2010/main" val="1626312840"/>
                  </p:ext>
                </p:extLst>
              </p:nvPr>
            </p:nvGraphicFramePr>
            <p:xfrm>
              <a:off x="4969542" y="4638905"/>
              <a:ext cx="1701664" cy="2021843"/>
            </p:xfrm>
            <a:graphic>
              <a:graphicData uri="http://schemas.microsoft.com/office/drawing/2017/model3d">
                <am3d:model3d r:embed="rId2">
                  <am3d:spPr>
                    <a:xfrm>
                      <a:off x="0" y="0"/>
                      <a:ext cx="1701664" cy="2021843"/>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x="-837322" ay="1664932" az="-395991"/>
                    <am3d:postTrans dx="0" dy="0" dz="0"/>
                  </am3d:trans>
                  <am3d:raster rName="Office3DRenderer" rVer="16.0.8326">
                    <am3d:blip r:embed="rId3"/>
                  </am3d:raster>
                  <am3d:objViewport viewportSz="269034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3D Model 12" descr="Head With Gears">
                <a:extLst>
                  <a:ext uri="{FF2B5EF4-FFF2-40B4-BE49-F238E27FC236}">
                    <a16:creationId xmlns:a16="http://schemas.microsoft.com/office/drawing/2014/main" id="{50BF088B-7C27-454F-B90B-84437067081E}"/>
                  </a:ext>
                </a:extLst>
              </p:cNvPr>
              <p:cNvPicPr>
                <a:picLocks noGrp="1" noRot="1" noChangeAspect="1" noMove="1" noResize="1" noEditPoints="1" noAdjustHandles="1" noChangeArrowheads="1" noChangeShapeType="1" noCrop="1"/>
              </p:cNvPicPr>
              <p:nvPr/>
            </p:nvPicPr>
            <p:blipFill>
              <a:blip r:embed="rId3"/>
              <a:stretch>
                <a:fillRect/>
              </a:stretch>
            </p:blipFill>
            <p:spPr>
              <a:xfrm>
                <a:off x="4969542" y="4638905"/>
                <a:ext cx="1701664" cy="2021843"/>
              </a:xfrm>
              <a:prstGeom prst="rect">
                <a:avLst/>
              </a:prstGeom>
            </p:spPr>
          </p:pic>
        </mc:Fallback>
      </mc:AlternateContent>
    </p:spTree>
    <p:extLst>
      <p:ext uri="{BB962C8B-B14F-4D97-AF65-F5344CB8AC3E}">
        <p14:creationId xmlns:p14="http://schemas.microsoft.com/office/powerpoint/2010/main" val="55069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cBhvr additive="base">
                                        <p:cTn id="3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 calcmode="lin" valueType="num">
                                      <p:cBhvr additive="base">
                                        <p:cTn id="4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anim calcmode="lin" valueType="num">
                                      <p:cBhvr additive="base">
                                        <p:cTn id="4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xEl>
                                              <p:pRg st="0" end="0"/>
                                            </p:txEl>
                                          </p:spTgt>
                                        </p:tgtEl>
                                        <p:attrNameLst>
                                          <p:attrName>style.visibility</p:attrName>
                                        </p:attrNameLst>
                                      </p:cBhvr>
                                      <p:to>
                                        <p:strVal val="visible"/>
                                      </p:to>
                                    </p:set>
                                    <p:anim calcmode="lin" valueType="num">
                                      <p:cBhvr additive="base">
                                        <p:cTn id="6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7" presetClass="emph" presetSubtype="128" repeatCount="indefinite" fill="hold" nodeType="clickEffect">
                                  <p:stCondLst>
                                    <p:cond delay="0"/>
                                  </p:stCondLst>
                                  <p:childTnLst>
                                    <p:animRot by="21600000">
                                      <p:cBhvr>
                                        <p:cTn id="66" dur="20000" fill="hold"/>
                                        <p:tgtEl>
                                          <p:spTgt spid="13"/>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build="p"/>
      <p:bldP spid="8" grpId="0" build="p"/>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02837-452E-45BB-9994-5595BC3F5642}"/>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cap="all" dirty="0">
                <a:solidFill>
                  <a:schemeClr val="bg1"/>
                </a:solidFill>
              </a:rPr>
              <a:t>Your brain </a:t>
            </a:r>
            <a:r>
              <a:rPr lang="en-US" sz="5400" b="1" cap="all" dirty="0">
                <a:solidFill>
                  <a:schemeClr val="bg1"/>
                </a:solidFill>
              </a:rPr>
              <a:t>with</a:t>
            </a:r>
            <a:r>
              <a:rPr lang="en-US" b="1" cap="all" dirty="0">
                <a:solidFill>
                  <a:schemeClr val="bg1"/>
                </a:solidFill>
              </a:rPr>
              <a:t> self-coaching</a:t>
            </a:r>
          </a:p>
        </p:txBody>
      </p:sp>
      <p:sp>
        <p:nvSpPr>
          <p:cNvPr id="3" name="Text Placeholder 2">
            <a:extLst>
              <a:ext uri="{FF2B5EF4-FFF2-40B4-BE49-F238E27FC236}">
                <a16:creationId xmlns:a16="http://schemas.microsoft.com/office/drawing/2014/main" id="{60E31B26-7DC9-4EBD-8C7A-50C0AC2ACF53}"/>
              </a:ext>
            </a:extLst>
          </p:cNvPr>
          <p:cNvSpPr txBox="1">
            <a:spLocks/>
          </p:cNvSpPr>
          <p:nvPr/>
        </p:nvSpPr>
        <p:spPr>
          <a:xfrm>
            <a:off x="585702" y="3115971"/>
            <a:ext cx="1770058"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You’re having a rough month. (Sheesh these goals are still high)</a:t>
            </a:r>
          </a:p>
        </p:txBody>
      </p:sp>
      <p:sp>
        <p:nvSpPr>
          <p:cNvPr id="4" name="Text Placeholder 3">
            <a:extLst>
              <a:ext uri="{FF2B5EF4-FFF2-40B4-BE49-F238E27FC236}">
                <a16:creationId xmlns:a16="http://schemas.microsoft.com/office/drawing/2014/main" id="{0B3E0FF5-8D69-4D6B-AC5D-AE033A802B15}"/>
              </a:ext>
            </a:extLst>
          </p:cNvPr>
          <p:cNvSpPr txBox="1">
            <a:spLocks/>
          </p:cNvSpPr>
          <p:nvPr/>
        </p:nvSpPr>
        <p:spPr>
          <a:xfrm>
            <a:off x="2884112" y="3115970"/>
            <a:ext cx="1764946"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I used to exceed these goals without even flinching.	</a:t>
            </a:r>
          </a:p>
        </p:txBody>
      </p:sp>
      <p:sp>
        <p:nvSpPr>
          <p:cNvPr id="5" name="Text Placeholder 4">
            <a:extLst>
              <a:ext uri="{FF2B5EF4-FFF2-40B4-BE49-F238E27FC236}">
                <a16:creationId xmlns:a16="http://schemas.microsoft.com/office/drawing/2014/main" id="{D38E1252-53F2-47CA-AE21-0E899B2511FE}"/>
              </a:ext>
            </a:extLst>
          </p:cNvPr>
          <p:cNvSpPr txBox="1">
            <a:spLocks/>
          </p:cNvSpPr>
          <p:nvPr/>
        </p:nvSpPr>
        <p:spPr>
          <a:xfrm>
            <a:off x="5272069" y="3115970"/>
            <a:ext cx="1764946"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This job can be mundane at times but at least I know how to do it</a:t>
            </a:r>
          </a:p>
        </p:txBody>
      </p:sp>
      <p:sp>
        <p:nvSpPr>
          <p:cNvPr id="6" name="Text Placeholder 5">
            <a:extLst>
              <a:ext uri="{FF2B5EF4-FFF2-40B4-BE49-F238E27FC236}">
                <a16:creationId xmlns:a16="http://schemas.microsoft.com/office/drawing/2014/main" id="{D34C08B7-3788-4BB9-BBB0-948449A86FA9}"/>
              </a:ext>
            </a:extLst>
          </p:cNvPr>
          <p:cNvSpPr txBox="1">
            <a:spLocks/>
          </p:cNvSpPr>
          <p:nvPr/>
        </p:nvSpPr>
        <p:spPr>
          <a:xfrm>
            <a:off x="7470708" y="3106507"/>
            <a:ext cx="1764946"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You set up a daily goal for yourself &amp; challenge your cube buddy to join you.</a:t>
            </a:r>
          </a:p>
        </p:txBody>
      </p:sp>
      <p:sp>
        <p:nvSpPr>
          <p:cNvPr id="7" name="Text Placeholder 6">
            <a:extLst>
              <a:ext uri="{FF2B5EF4-FFF2-40B4-BE49-F238E27FC236}">
                <a16:creationId xmlns:a16="http://schemas.microsoft.com/office/drawing/2014/main" id="{6DE47601-2575-42B1-BB54-5DB995666356}"/>
              </a:ext>
            </a:extLst>
          </p:cNvPr>
          <p:cNvSpPr txBox="1">
            <a:spLocks/>
          </p:cNvSpPr>
          <p:nvPr/>
        </p:nvSpPr>
        <p:spPr>
          <a:xfrm>
            <a:off x="7420822" y="2147910"/>
            <a:ext cx="1864718" cy="1113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rPr>
              <a:t>Actions</a:t>
            </a:r>
            <a:endParaRPr lang="en-US" b="1" dirty="0">
              <a:solidFill>
                <a:schemeClr val="bg1"/>
              </a:solidFill>
            </a:endParaRPr>
          </a:p>
        </p:txBody>
      </p:sp>
      <p:sp>
        <p:nvSpPr>
          <p:cNvPr id="8" name="Text Placeholder 7">
            <a:extLst>
              <a:ext uri="{FF2B5EF4-FFF2-40B4-BE49-F238E27FC236}">
                <a16:creationId xmlns:a16="http://schemas.microsoft.com/office/drawing/2014/main" id="{75803941-BAC2-46C5-A559-E8811F1875C8}"/>
              </a:ext>
            </a:extLst>
          </p:cNvPr>
          <p:cNvSpPr txBox="1">
            <a:spLocks/>
          </p:cNvSpPr>
          <p:nvPr/>
        </p:nvSpPr>
        <p:spPr>
          <a:xfrm>
            <a:off x="9764007" y="3115971"/>
            <a:ext cx="1770058" cy="17393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You end the month just above the expected goal.</a:t>
            </a:r>
          </a:p>
        </p:txBody>
      </p:sp>
      <p:sp>
        <p:nvSpPr>
          <p:cNvPr id="9" name="Text Placeholder 6">
            <a:extLst>
              <a:ext uri="{FF2B5EF4-FFF2-40B4-BE49-F238E27FC236}">
                <a16:creationId xmlns:a16="http://schemas.microsoft.com/office/drawing/2014/main" id="{CE4BDFAC-A379-4B23-8521-0540EFB621CE}"/>
              </a:ext>
            </a:extLst>
          </p:cNvPr>
          <p:cNvSpPr txBox="1">
            <a:spLocks/>
          </p:cNvSpPr>
          <p:nvPr/>
        </p:nvSpPr>
        <p:spPr>
          <a:xfrm>
            <a:off x="2787366" y="1755310"/>
            <a:ext cx="1864718"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Thoughts</a:t>
            </a:r>
            <a:endParaRPr lang="en-US" b="1" dirty="0">
              <a:solidFill>
                <a:schemeClr val="bg1"/>
              </a:solidFill>
              <a:latin typeface="+mn-lt"/>
            </a:endParaRPr>
          </a:p>
        </p:txBody>
      </p:sp>
      <p:sp>
        <p:nvSpPr>
          <p:cNvPr id="10" name="Text Placeholder 6">
            <a:extLst>
              <a:ext uri="{FF2B5EF4-FFF2-40B4-BE49-F238E27FC236}">
                <a16:creationId xmlns:a16="http://schemas.microsoft.com/office/drawing/2014/main" id="{B3C6BB99-AB52-4B16-B186-1F908F23BBB9}"/>
              </a:ext>
            </a:extLst>
          </p:cNvPr>
          <p:cNvSpPr txBox="1">
            <a:spLocks/>
          </p:cNvSpPr>
          <p:nvPr/>
        </p:nvSpPr>
        <p:spPr>
          <a:xfrm>
            <a:off x="9669347" y="1764904"/>
            <a:ext cx="1864718"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Results</a:t>
            </a:r>
            <a:endParaRPr lang="en-US" b="1" dirty="0">
              <a:solidFill>
                <a:schemeClr val="bg1"/>
              </a:solidFill>
              <a:latin typeface="+mn-lt"/>
            </a:endParaRPr>
          </a:p>
        </p:txBody>
      </p:sp>
      <p:sp>
        <p:nvSpPr>
          <p:cNvPr id="11" name="Text Placeholder 6">
            <a:extLst>
              <a:ext uri="{FF2B5EF4-FFF2-40B4-BE49-F238E27FC236}">
                <a16:creationId xmlns:a16="http://schemas.microsoft.com/office/drawing/2014/main" id="{032DB403-702D-4C7A-B105-4593C63D6F9A}"/>
              </a:ext>
            </a:extLst>
          </p:cNvPr>
          <p:cNvSpPr txBox="1">
            <a:spLocks/>
          </p:cNvSpPr>
          <p:nvPr/>
        </p:nvSpPr>
        <p:spPr>
          <a:xfrm>
            <a:off x="495375" y="1755310"/>
            <a:ext cx="2034977"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Circumstances</a:t>
            </a:r>
            <a:endParaRPr lang="en-US" b="1" dirty="0">
              <a:solidFill>
                <a:schemeClr val="bg1"/>
              </a:solidFill>
              <a:latin typeface="+mn-lt"/>
            </a:endParaRPr>
          </a:p>
        </p:txBody>
      </p:sp>
      <p:sp>
        <p:nvSpPr>
          <p:cNvPr id="12" name="Text Placeholder 6">
            <a:extLst>
              <a:ext uri="{FF2B5EF4-FFF2-40B4-BE49-F238E27FC236}">
                <a16:creationId xmlns:a16="http://schemas.microsoft.com/office/drawing/2014/main" id="{B46A3B97-5102-4D16-B218-ABA18B3EA5D2}"/>
              </a:ext>
            </a:extLst>
          </p:cNvPr>
          <p:cNvSpPr txBox="1">
            <a:spLocks/>
          </p:cNvSpPr>
          <p:nvPr/>
        </p:nvSpPr>
        <p:spPr>
          <a:xfrm>
            <a:off x="5127524" y="1768604"/>
            <a:ext cx="1864718" cy="111326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b="0" i="0" kern="1200">
                <a:solidFill>
                  <a:schemeClr val="accent3"/>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accent3"/>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latin typeface="+mn-lt"/>
              </a:rPr>
              <a:t>Feelings</a:t>
            </a:r>
            <a:endParaRPr lang="en-US" b="1" dirty="0">
              <a:solidFill>
                <a:schemeClr val="bg1"/>
              </a:solidFill>
              <a:latin typeface="+mn-lt"/>
            </a:endParaRPr>
          </a:p>
        </p:txBody>
      </p:sp>
      <mc:AlternateContent xmlns:mc="http://schemas.openxmlformats.org/markup-compatibility/2006">
        <mc:Choice xmlns:am3d="http://schemas.microsoft.com/office/drawing/2017/model3d" Requires="am3d">
          <p:graphicFrame>
            <p:nvGraphicFramePr>
              <p:cNvPr id="13" name="3D Model 12" descr="Head With Gears">
                <a:extLst>
                  <a:ext uri="{FF2B5EF4-FFF2-40B4-BE49-F238E27FC236}">
                    <a16:creationId xmlns:a16="http://schemas.microsoft.com/office/drawing/2014/main" id="{50BF088B-7C27-454F-B90B-84437067081E}"/>
                  </a:ext>
                </a:extLst>
              </p:cNvPr>
              <p:cNvGraphicFramePr>
                <a:graphicFrameLocks noChangeAspect="1"/>
              </p:cNvGraphicFramePr>
              <p:nvPr>
                <p:extLst>
                  <p:ext uri="{D42A27DB-BD31-4B8C-83A1-F6EECF244321}">
                    <p14:modId xmlns:p14="http://schemas.microsoft.com/office/powerpoint/2010/main" val="414145234"/>
                  </p:ext>
                </p:extLst>
              </p:nvPr>
            </p:nvGraphicFramePr>
            <p:xfrm>
              <a:off x="4539107" y="4471032"/>
              <a:ext cx="1701664" cy="2021843"/>
            </p:xfrm>
            <a:graphic>
              <a:graphicData uri="http://schemas.microsoft.com/office/drawing/2017/model3d">
                <am3d:model3d r:embed="rId2">
                  <am3d:spPr>
                    <a:xfrm>
                      <a:off x="0" y="0"/>
                      <a:ext cx="1701664" cy="2021843"/>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x="-837322" ay="1664932" az="-395991"/>
                    <am3d:postTrans dx="0" dy="0" dz="0"/>
                  </am3d:trans>
                  <am3d:raster rName="Office3DRenderer" rVer="16.0.8326">
                    <am3d:blip r:embed="rId3"/>
                  </am3d:raster>
                  <am3d:objViewport viewportSz="269034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3D Model 12" descr="Head With Gears">
                <a:extLst>
                  <a:ext uri="{FF2B5EF4-FFF2-40B4-BE49-F238E27FC236}">
                    <a16:creationId xmlns:a16="http://schemas.microsoft.com/office/drawing/2014/main" id="{50BF088B-7C27-454F-B90B-84437067081E}"/>
                  </a:ext>
                </a:extLst>
              </p:cNvPr>
              <p:cNvPicPr>
                <a:picLocks noGrp="1" noRot="1" noChangeAspect="1" noMove="1" noResize="1" noEditPoints="1" noAdjustHandles="1" noChangeArrowheads="1" noChangeShapeType="1" noCrop="1"/>
              </p:cNvPicPr>
              <p:nvPr/>
            </p:nvPicPr>
            <p:blipFill>
              <a:blip r:embed="rId3"/>
              <a:stretch>
                <a:fillRect/>
              </a:stretch>
            </p:blipFill>
            <p:spPr>
              <a:xfrm>
                <a:off x="4539107" y="4471032"/>
                <a:ext cx="1701664" cy="2021843"/>
              </a:xfrm>
              <a:prstGeom prst="rect">
                <a:avLst/>
              </a:prstGeom>
            </p:spPr>
          </p:pic>
        </mc:Fallback>
      </mc:AlternateContent>
    </p:spTree>
    <p:extLst>
      <p:ext uri="{BB962C8B-B14F-4D97-AF65-F5344CB8AC3E}">
        <p14:creationId xmlns:p14="http://schemas.microsoft.com/office/powerpoint/2010/main" val="257164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cBhvr additive="base">
                                        <p:cTn id="3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 calcmode="lin" valueType="num">
                                      <p:cBhvr additive="base">
                                        <p:cTn id="4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anim calcmode="lin" valueType="num">
                                      <p:cBhvr additive="base">
                                        <p:cTn id="4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xEl>
                                              <p:pRg st="0" end="0"/>
                                            </p:txEl>
                                          </p:spTgt>
                                        </p:tgtEl>
                                        <p:attrNameLst>
                                          <p:attrName>style.visibility</p:attrName>
                                        </p:attrNameLst>
                                      </p:cBhvr>
                                      <p:to>
                                        <p:strVal val="visible"/>
                                      </p:to>
                                    </p:set>
                                    <p:anim calcmode="lin" valueType="num">
                                      <p:cBhvr additive="base">
                                        <p:cTn id="6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7" presetClass="emph" presetSubtype="128" repeatCount="indefinite" fill="hold" nodeType="clickEffect">
                                  <p:stCondLst>
                                    <p:cond delay="0"/>
                                  </p:stCondLst>
                                  <p:childTnLst>
                                    <p:animRot by="21600000">
                                      <p:cBhvr>
                                        <p:cTn id="66" dur="20000" fill="hold"/>
                                        <p:tgtEl>
                                          <p:spTgt spid="13"/>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build="p"/>
      <p:bldP spid="8" grpId="0" build="p"/>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E4783-570E-46FA-98FC-C6CB4020D315}"/>
              </a:ext>
            </a:extLst>
          </p:cNvPr>
          <p:cNvSpPr txBox="1">
            <a:spLocks/>
          </p:cNvSpPr>
          <p:nvPr/>
        </p:nvSpPr>
        <p:spPr>
          <a:xfrm>
            <a:off x="2372805" y="305036"/>
            <a:ext cx="6629400" cy="2387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rPr>
              <a:t>Group Activity </a:t>
            </a:r>
          </a:p>
        </p:txBody>
      </p:sp>
      <p:sp>
        <p:nvSpPr>
          <p:cNvPr id="3" name="Subtitle 2">
            <a:extLst>
              <a:ext uri="{FF2B5EF4-FFF2-40B4-BE49-F238E27FC236}">
                <a16:creationId xmlns:a16="http://schemas.microsoft.com/office/drawing/2014/main" id="{D3EA4EA6-EBCF-4779-9EA3-F7CA2E3652FD}"/>
              </a:ext>
            </a:extLst>
          </p:cNvPr>
          <p:cNvSpPr txBox="1">
            <a:spLocks/>
          </p:cNvSpPr>
          <p:nvPr/>
        </p:nvSpPr>
        <p:spPr>
          <a:xfrm>
            <a:off x="4127099" y="1221129"/>
            <a:ext cx="6629400" cy="11249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What’s the Scenario?</a:t>
            </a:r>
          </a:p>
        </p:txBody>
      </p:sp>
      <mc:AlternateContent xmlns:mc="http://schemas.openxmlformats.org/markup-compatibility/2006">
        <mc:Choice xmlns:am3d="http://schemas.microsoft.com/office/drawing/2017/model3d" Requires="am3d">
          <p:graphicFrame>
            <p:nvGraphicFramePr>
              <p:cNvPr id="4" name="3D Model 3" descr="Group">
                <a:extLst>
                  <a:ext uri="{FF2B5EF4-FFF2-40B4-BE49-F238E27FC236}">
                    <a16:creationId xmlns:a16="http://schemas.microsoft.com/office/drawing/2014/main" id="{01366241-DAE7-4640-8B12-213B074E54C6}"/>
                  </a:ext>
                </a:extLst>
              </p:cNvPr>
              <p:cNvGraphicFramePr>
                <a:graphicFrameLocks noChangeAspect="1"/>
              </p:cNvGraphicFramePr>
              <p:nvPr>
                <p:extLst>
                  <p:ext uri="{D42A27DB-BD31-4B8C-83A1-F6EECF244321}">
                    <p14:modId xmlns:p14="http://schemas.microsoft.com/office/powerpoint/2010/main" val="2434437389"/>
                  </p:ext>
                </p:extLst>
              </p:nvPr>
            </p:nvGraphicFramePr>
            <p:xfrm>
              <a:off x="3244565" y="1848109"/>
              <a:ext cx="5061509" cy="4243294"/>
            </p:xfrm>
            <a:graphic>
              <a:graphicData uri="http://schemas.microsoft.com/office/drawing/2017/model3d">
                <am3d:model3d r:embed="rId2">
                  <am3d:spPr>
                    <a:xfrm>
                      <a:off x="0" y="0"/>
                      <a:ext cx="5061509" cy="4243294"/>
                    </a:xfrm>
                    <a:prstGeom prst="rect">
                      <a:avLst/>
                    </a:prstGeom>
                  </am3d:spPr>
                  <am3d:camera>
                    <am3d:pos x="0" y="0" z="67562836"/>
                    <am3d:up dx="0" dy="36000000" dz="0"/>
                    <am3d:lookAt x="0" y="0" z="0"/>
                    <am3d:perspective fov="2700000"/>
                  </am3d:camera>
                  <am3d:trans>
                    <am3d:meterPerModelUnit n="117406" d="1000000"/>
                    <am3d:preTrans dx="0" dy="-4526626" dz="0"/>
                    <am3d:scale>
                      <am3d:sx n="1000000" d="1000000"/>
                      <am3d:sy n="1000000" d="1000000"/>
                      <am3d:sz n="1000000" d="1000000"/>
                    </am3d:scale>
                    <am3d:rot ax="2221283" ay="1390277" az="991688"/>
                    <am3d:postTrans dx="0" dy="0" dz="0"/>
                  </am3d:trans>
                  <am3d:raster rName="Office3DRenderer" rVer="16.0.8326">
                    <am3d:blip r:embed="rId3"/>
                  </am3d:raster>
                  <am3d:objViewport viewportSz="73448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roup">
                <a:extLst>
                  <a:ext uri="{FF2B5EF4-FFF2-40B4-BE49-F238E27FC236}">
                    <a16:creationId xmlns:a16="http://schemas.microsoft.com/office/drawing/2014/main" id="{01366241-DAE7-4640-8B12-213B074E54C6}"/>
                  </a:ext>
                </a:extLst>
              </p:cNvPr>
              <p:cNvPicPr>
                <a:picLocks noGrp="1" noRot="1" noChangeAspect="1" noMove="1" noResize="1" noEditPoints="1" noAdjustHandles="1" noChangeArrowheads="1" noChangeShapeType="1" noCrop="1"/>
              </p:cNvPicPr>
              <p:nvPr/>
            </p:nvPicPr>
            <p:blipFill>
              <a:blip r:embed="rId3"/>
              <a:stretch>
                <a:fillRect/>
              </a:stretch>
            </p:blipFill>
            <p:spPr>
              <a:xfrm>
                <a:off x="3244565" y="1848109"/>
                <a:ext cx="5061509" cy="4243294"/>
              </a:xfrm>
              <a:prstGeom prst="rect">
                <a:avLst/>
              </a:prstGeom>
            </p:spPr>
          </p:pic>
        </mc:Fallback>
      </mc:AlternateContent>
    </p:spTree>
    <p:extLst>
      <p:ext uri="{BB962C8B-B14F-4D97-AF65-F5344CB8AC3E}">
        <p14:creationId xmlns:p14="http://schemas.microsoft.com/office/powerpoint/2010/main" val="165468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mph" presetSubtype="128" accel="10000" decel="10000" fill="hold" nodeType="clickEffect">
                                  <p:stCondLst>
                                    <p:cond delay="0"/>
                                  </p:stCondLst>
                                  <p:childTnLst>
                                    <p:animRot by="21600000">
                                      <p:cBhvr>
                                        <p:cTn id="6" dur="20000" fill="hold"/>
                                        <p:tgtEl>
                                          <p:spTgt spid="4"/>
                                        </p:tgtEl>
                                        <p:attrNameLst>
                                          <p:attrName>3d.view.rotation.y</p:attrName>
                                        </p:attrNameLst>
                                      </p:cBhvr>
                                    </p:animRot>
                                  </p:childTnLst>
                                </p:cTn>
                              </p:par>
                            </p:childTnLst>
                          </p:cTn>
                        </p:par>
                      </p:childTnLst>
                    </p:cTn>
                  </p:par>
                  <p:par>
                    <p:cTn id="7" fill="hold">
                      <p:stCondLst>
                        <p:cond delay="indefinite"/>
                      </p:stCondLst>
                      <p:childTnLst>
                        <p:par>
                          <p:cTn id="8" fill="hold">
                            <p:stCondLst>
                              <p:cond delay="0"/>
                            </p:stCondLst>
                            <p:childTnLst>
                              <p:par>
                                <p:cTn id="9" presetID="38" presetClass="emph" presetSubtype="128" repeatCount="indefinite" fill="hold" nodeType="clickEffect">
                                  <p:stCondLst>
                                    <p:cond delay="0"/>
                                  </p:stCondLst>
                                  <p:childTnLst>
                                    <p:anim calcmode="lin" valueType="num">
                                      <p:cBhvr additive="sum">
                                        <p:cTn id="10" dur="5000" fill="hold"/>
                                        <p:tgtEl>
                                          <p:spTgt spid="4"/>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B6B868-1A74-4C35-8252-317E7C150907}"/>
              </a:ext>
            </a:extLst>
          </p:cNvPr>
          <p:cNvSpPr>
            <a:spLocks noGrp="1"/>
          </p:cNvSpPr>
          <p:nvPr>
            <p:ph type="title"/>
          </p:nvPr>
        </p:nvSpPr>
        <p:spPr>
          <a:xfrm>
            <a:off x="127677" y="617996"/>
            <a:ext cx="7095744" cy="1297115"/>
          </a:xfrm>
        </p:spPr>
        <p:txBody>
          <a:bodyPr vert="horz" lIns="91440" tIns="45720" rIns="91440" bIns="45720" rtlCol="0" anchor="t">
            <a:noAutofit/>
          </a:bodyPr>
          <a:lstStyle/>
          <a:p>
            <a:r>
              <a:rPr lang="en-US" b="1" kern="1200" dirty="0">
                <a:solidFill>
                  <a:schemeClr val="accent6"/>
                </a:solidFill>
                <a:latin typeface="+mj-lt"/>
                <a:ea typeface="+mj-ea"/>
                <a:cs typeface="+mj-cs"/>
              </a:rPr>
              <a:t>SO HOW DO I COACH MYSELF?</a:t>
            </a:r>
          </a:p>
        </p:txBody>
      </p:sp>
      <p:sp>
        <p:nvSpPr>
          <p:cNvPr id="3" name="Content Placeholder 2">
            <a:extLst>
              <a:ext uri="{FF2B5EF4-FFF2-40B4-BE49-F238E27FC236}">
                <a16:creationId xmlns:a16="http://schemas.microsoft.com/office/drawing/2014/main" id="{93A609C0-DC03-4940-A144-130A78461FC3}"/>
              </a:ext>
            </a:extLst>
          </p:cNvPr>
          <p:cNvSpPr>
            <a:spLocks noGrp="1"/>
          </p:cNvSpPr>
          <p:nvPr>
            <p:ph idx="1"/>
          </p:nvPr>
        </p:nvSpPr>
        <p:spPr>
          <a:xfrm>
            <a:off x="948944" y="2262174"/>
            <a:ext cx="4805691" cy="1572549"/>
          </a:xfrm>
        </p:spPr>
        <p:txBody>
          <a:bodyPr vert="horz" lIns="91440" tIns="45720" rIns="91440" bIns="45720" rtlCol="0" anchor="b">
            <a:normAutofit/>
          </a:bodyPr>
          <a:lstStyle/>
          <a:p>
            <a:pPr marL="0" indent="0">
              <a:buNone/>
            </a:pPr>
            <a:r>
              <a:rPr lang="en-US" sz="3200" kern="1200" dirty="0">
                <a:solidFill>
                  <a:schemeClr val="accent6"/>
                </a:solidFill>
                <a:latin typeface="+mn-lt"/>
                <a:ea typeface="+mn-ea"/>
                <a:cs typeface="+mn-cs"/>
              </a:rPr>
              <a:t>5 SIMPLE KEYS TO UNLOCK YOUR INNER COACH</a:t>
            </a:r>
          </a:p>
        </p:txBody>
      </p:sp>
      <p:grpSp>
        <p:nvGrpSpPr>
          <p:cNvPr id="14" name="Group 13">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15" name="Freeform: Shape 14">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Graphic 6" descr="Key">
            <a:extLst>
              <a:ext uri="{FF2B5EF4-FFF2-40B4-BE49-F238E27FC236}">
                <a16:creationId xmlns:a16="http://schemas.microsoft.com/office/drawing/2014/main" id="{57E48094-9DA0-409B-9817-69C6AAF831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29652" y="1859078"/>
            <a:ext cx="3821102" cy="3821102"/>
          </a:xfrm>
          <a:prstGeom prst="rect">
            <a:avLst/>
          </a:prstGeom>
          <a:ln>
            <a:noFill/>
          </a:ln>
        </p:spPr>
      </p:pic>
    </p:spTree>
    <p:extLst>
      <p:ext uri="{BB962C8B-B14F-4D97-AF65-F5344CB8AC3E}">
        <p14:creationId xmlns:p14="http://schemas.microsoft.com/office/powerpoint/2010/main" val="54249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1B6B868-1A74-4C35-8252-317E7C150907}"/>
              </a:ext>
            </a:extLst>
          </p:cNvPr>
          <p:cNvSpPr>
            <a:spLocks noGrp="1"/>
          </p:cNvSpPr>
          <p:nvPr>
            <p:ph type="title"/>
          </p:nvPr>
        </p:nvSpPr>
        <p:spPr>
          <a:xfrm>
            <a:off x="6121841" y="993914"/>
            <a:ext cx="5409424" cy="3188472"/>
          </a:xfrm>
        </p:spPr>
        <p:txBody>
          <a:bodyPr vert="horz" lIns="91440" tIns="45720" rIns="91440" bIns="45720" rtlCol="0" anchor="b">
            <a:normAutofit/>
          </a:bodyPr>
          <a:lstStyle/>
          <a:p>
            <a:pPr algn="ctr"/>
            <a:r>
              <a:rPr lang="en-US" sz="6600" b="1" kern="1200" dirty="0">
                <a:solidFill>
                  <a:schemeClr val="tx1">
                    <a:lumMod val="95000"/>
                    <a:lumOff val="5000"/>
                  </a:schemeClr>
                </a:solidFill>
                <a:latin typeface="+mj-lt"/>
                <a:ea typeface="+mj-ea"/>
                <a:cs typeface="+mj-cs"/>
              </a:rPr>
              <a:t>CHART YOUR WEAKNESSES</a:t>
            </a:r>
          </a:p>
        </p:txBody>
      </p:sp>
      <p:sp>
        <p:nvSpPr>
          <p:cNvPr id="3" name="Content Placeholder 2">
            <a:extLst>
              <a:ext uri="{FF2B5EF4-FFF2-40B4-BE49-F238E27FC236}">
                <a16:creationId xmlns:a16="http://schemas.microsoft.com/office/drawing/2014/main" id="{93A609C0-DC03-4940-A144-130A78461FC3}"/>
              </a:ext>
            </a:extLst>
          </p:cNvPr>
          <p:cNvSpPr>
            <a:spLocks noGrp="1"/>
          </p:cNvSpPr>
          <p:nvPr>
            <p:ph idx="1"/>
          </p:nvPr>
        </p:nvSpPr>
        <p:spPr>
          <a:xfrm>
            <a:off x="681848" y="2859253"/>
            <a:ext cx="5140352" cy="3486683"/>
          </a:xfrm>
        </p:spPr>
        <p:txBody>
          <a:bodyPr vert="horz" lIns="91440" tIns="45720" rIns="91440" bIns="45720" rtlCol="0" anchor="t">
            <a:normAutofit/>
          </a:bodyPr>
          <a:lstStyle/>
          <a:p>
            <a:pPr marL="0" indent="0">
              <a:buNone/>
            </a:pPr>
            <a:r>
              <a:rPr lang="en-US" sz="2000" dirty="0">
                <a:solidFill>
                  <a:schemeClr val="tx1"/>
                </a:solidFill>
              </a:rPr>
              <a:t>Before you can coach yourself, you must first acknowledge the things that hold you back. Often, we have automatic responses to adversity or change that seem normal but are counterproductive and can lead to inaction or wrong turns.</a:t>
            </a:r>
          </a:p>
          <a:p>
            <a:pPr marL="0" lvl="0" indent="0">
              <a:buClr>
                <a:srgbClr val="A3D137"/>
              </a:buClr>
              <a:buNone/>
            </a:pPr>
            <a:r>
              <a:rPr lang="en-US" sz="2000" b="1" dirty="0">
                <a:solidFill>
                  <a:schemeClr val="tx1"/>
                </a:solidFill>
              </a:rPr>
              <a:t>Avoid Statements Like:</a:t>
            </a:r>
          </a:p>
          <a:p>
            <a:r>
              <a:rPr lang="en-US" sz="2000" dirty="0">
                <a:solidFill>
                  <a:schemeClr val="tx1"/>
                </a:solidFill>
              </a:rPr>
              <a:t>“Yes, but…”</a:t>
            </a:r>
          </a:p>
          <a:p>
            <a:r>
              <a:rPr lang="en-US" sz="2000" dirty="0">
                <a:solidFill>
                  <a:schemeClr val="tx1"/>
                </a:solidFill>
              </a:rPr>
              <a:t>“What if?”</a:t>
            </a:r>
          </a:p>
          <a:p>
            <a:pPr marL="0" indent="0">
              <a:buNone/>
            </a:pPr>
            <a:endParaRPr lang="en-US" sz="2000" dirty="0">
              <a:solidFill>
                <a:schemeClr val="tx1"/>
              </a:solidFill>
            </a:endParaRPr>
          </a:p>
        </p:txBody>
      </p:sp>
      <p:pic>
        <p:nvPicPr>
          <p:cNvPr id="7" name="Graphic 6" descr="Key">
            <a:extLst>
              <a:ext uri="{FF2B5EF4-FFF2-40B4-BE49-F238E27FC236}">
                <a16:creationId xmlns:a16="http://schemas.microsoft.com/office/drawing/2014/main" id="{57E48094-9DA0-409B-9817-69C6AAF831B6}"/>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97" y="-789450"/>
            <a:ext cx="4101928" cy="4101928"/>
          </a:xfrm>
          <a:prstGeom prst="rect">
            <a:avLst/>
          </a:prstGeom>
        </p:spPr>
      </p:pic>
    </p:spTree>
    <p:extLst>
      <p:ext uri="{BB962C8B-B14F-4D97-AF65-F5344CB8AC3E}">
        <p14:creationId xmlns:p14="http://schemas.microsoft.com/office/powerpoint/2010/main" val="190329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1B6B868-1A74-4C35-8252-317E7C150907}"/>
              </a:ext>
            </a:extLst>
          </p:cNvPr>
          <p:cNvSpPr>
            <a:spLocks noGrp="1"/>
          </p:cNvSpPr>
          <p:nvPr>
            <p:ph type="title"/>
          </p:nvPr>
        </p:nvSpPr>
        <p:spPr>
          <a:xfrm>
            <a:off x="6163376" y="479141"/>
            <a:ext cx="5409424" cy="3188472"/>
          </a:xfrm>
        </p:spPr>
        <p:txBody>
          <a:bodyPr vert="horz" lIns="91440" tIns="45720" rIns="91440" bIns="45720" rtlCol="0" anchor="b">
            <a:normAutofit/>
          </a:bodyPr>
          <a:lstStyle/>
          <a:p>
            <a:pPr algn="ctr"/>
            <a:r>
              <a:rPr lang="en-US" sz="6000" b="1" kern="1200" dirty="0">
                <a:solidFill>
                  <a:schemeClr val="tx1">
                    <a:lumMod val="95000"/>
                    <a:lumOff val="5000"/>
                  </a:schemeClr>
                </a:solidFill>
                <a:latin typeface="+mj-lt"/>
                <a:ea typeface="+mj-ea"/>
                <a:cs typeface="+mj-cs"/>
              </a:rPr>
              <a:t>SEPARATE FACT FROM FICTION</a:t>
            </a:r>
          </a:p>
        </p:txBody>
      </p:sp>
      <p:sp>
        <p:nvSpPr>
          <p:cNvPr id="3" name="Content Placeholder 2">
            <a:extLst>
              <a:ext uri="{FF2B5EF4-FFF2-40B4-BE49-F238E27FC236}">
                <a16:creationId xmlns:a16="http://schemas.microsoft.com/office/drawing/2014/main" id="{93A609C0-DC03-4940-A144-130A78461FC3}"/>
              </a:ext>
            </a:extLst>
          </p:cNvPr>
          <p:cNvSpPr>
            <a:spLocks noGrp="1"/>
          </p:cNvSpPr>
          <p:nvPr>
            <p:ph idx="1"/>
          </p:nvPr>
        </p:nvSpPr>
        <p:spPr>
          <a:xfrm>
            <a:off x="681848" y="2859253"/>
            <a:ext cx="5140352" cy="3486683"/>
          </a:xfrm>
        </p:spPr>
        <p:txBody>
          <a:bodyPr vert="horz" lIns="91440" tIns="45720" rIns="91440" bIns="45720" rtlCol="0" anchor="t">
            <a:normAutofit/>
          </a:bodyPr>
          <a:lstStyle/>
          <a:p>
            <a:pPr marL="0" indent="0">
              <a:buNone/>
            </a:pPr>
            <a:r>
              <a:rPr lang="en-US" sz="2000" dirty="0">
                <a:solidFill>
                  <a:schemeClr val="tx1"/>
                </a:solidFill>
              </a:rPr>
              <a:t>It’s easy to create your own story when things go awry or become difficult. We give names and characteristics to our problems, usually leading us into unnecessary and stressful behaviors or thought spirals. It’s important to realize that </a:t>
            </a:r>
            <a:r>
              <a:rPr lang="en-US" sz="2000" b="1" i="1" dirty="0">
                <a:solidFill>
                  <a:schemeClr val="tx1"/>
                </a:solidFill>
              </a:rPr>
              <a:t>facts</a:t>
            </a:r>
            <a:r>
              <a:rPr lang="en-US" sz="2000" dirty="0">
                <a:solidFill>
                  <a:schemeClr val="tx1"/>
                </a:solidFill>
              </a:rPr>
              <a:t>, observable and verifiable information, rather than </a:t>
            </a:r>
            <a:r>
              <a:rPr lang="en-US" sz="2000" b="1" i="1" dirty="0">
                <a:solidFill>
                  <a:schemeClr val="tx1"/>
                </a:solidFill>
              </a:rPr>
              <a:t>fiction</a:t>
            </a:r>
            <a:r>
              <a:rPr lang="en-US" sz="2000" dirty="0">
                <a:solidFill>
                  <a:schemeClr val="tx1"/>
                </a:solidFill>
              </a:rPr>
              <a:t>, judgements or interpretations of reality are where we should focus our energy. </a:t>
            </a:r>
          </a:p>
          <a:p>
            <a:pPr marL="0" indent="0">
              <a:buNone/>
            </a:pPr>
            <a:endParaRPr lang="en-US" sz="2000" dirty="0">
              <a:solidFill>
                <a:schemeClr val="tx1"/>
              </a:solidFill>
            </a:endParaRPr>
          </a:p>
        </p:txBody>
      </p:sp>
      <p:pic>
        <p:nvPicPr>
          <p:cNvPr id="7" name="Graphic 6" descr="Key">
            <a:extLst>
              <a:ext uri="{FF2B5EF4-FFF2-40B4-BE49-F238E27FC236}">
                <a16:creationId xmlns:a16="http://schemas.microsoft.com/office/drawing/2014/main" id="{57E48094-9DA0-409B-9817-69C6AAF831B6}"/>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97" y="-789450"/>
            <a:ext cx="4101928" cy="4101928"/>
          </a:xfrm>
          <a:prstGeom prst="rect">
            <a:avLst/>
          </a:prstGeom>
        </p:spPr>
      </p:pic>
    </p:spTree>
    <p:extLst>
      <p:ext uri="{BB962C8B-B14F-4D97-AF65-F5344CB8AC3E}">
        <p14:creationId xmlns:p14="http://schemas.microsoft.com/office/powerpoint/2010/main" val="2724795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1B6B868-1A74-4C35-8252-317E7C150907}"/>
              </a:ext>
            </a:extLst>
          </p:cNvPr>
          <p:cNvSpPr>
            <a:spLocks noGrp="1"/>
          </p:cNvSpPr>
          <p:nvPr>
            <p:ph type="title"/>
          </p:nvPr>
        </p:nvSpPr>
        <p:spPr>
          <a:xfrm>
            <a:off x="6121841" y="396538"/>
            <a:ext cx="5409424" cy="3188472"/>
          </a:xfrm>
        </p:spPr>
        <p:txBody>
          <a:bodyPr vert="horz" lIns="91440" tIns="45720" rIns="91440" bIns="45720" rtlCol="0" anchor="b">
            <a:normAutofit/>
          </a:bodyPr>
          <a:lstStyle/>
          <a:p>
            <a:pPr algn="ctr"/>
            <a:r>
              <a:rPr lang="en-US" sz="6000" b="1" kern="1200" dirty="0">
                <a:solidFill>
                  <a:schemeClr val="tx1">
                    <a:lumMod val="95000"/>
                    <a:lumOff val="5000"/>
                  </a:schemeClr>
                </a:solidFill>
                <a:latin typeface="+mj-lt"/>
                <a:ea typeface="+mj-ea"/>
                <a:cs typeface="+mj-cs"/>
              </a:rPr>
              <a:t>STOP LISTENING TO THE NOISE</a:t>
            </a:r>
          </a:p>
        </p:txBody>
      </p:sp>
      <p:sp>
        <p:nvSpPr>
          <p:cNvPr id="3" name="Content Placeholder 2">
            <a:extLst>
              <a:ext uri="{FF2B5EF4-FFF2-40B4-BE49-F238E27FC236}">
                <a16:creationId xmlns:a16="http://schemas.microsoft.com/office/drawing/2014/main" id="{93A609C0-DC03-4940-A144-130A78461FC3}"/>
              </a:ext>
            </a:extLst>
          </p:cNvPr>
          <p:cNvSpPr>
            <a:spLocks noGrp="1"/>
          </p:cNvSpPr>
          <p:nvPr>
            <p:ph idx="1"/>
          </p:nvPr>
        </p:nvSpPr>
        <p:spPr>
          <a:xfrm>
            <a:off x="681848" y="2859253"/>
            <a:ext cx="5140352" cy="3486683"/>
          </a:xfrm>
        </p:spPr>
        <p:txBody>
          <a:bodyPr vert="horz" lIns="91440" tIns="45720" rIns="91440" bIns="45720" rtlCol="0" anchor="t">
            <a:normAutofit fontScale="92500" lnSpcReduction="10000"/>
          </a:bodyPr>
          <a:lstStyle/>
          <a:p>
            <a:pPr marL="0" indent="0">
              <a:buNone/>
            </a:pPr>
            <a:r>
              <a:rPr lang="en-US" sz="2000" dirty="0">
                <a:solidFill>
                  <a:schemeClr val="tx1"/>
                </a:solidFill>
              </a:rPr>
              <a:t>Our minds are designed to think. We think about </a:t>
            </a:r>
            <a:r>
              <a:rPr lang="en-US" sz="2000" i="1" dirty="0">
                <a:solidFill>
                  <a:schemeClr val="tx1"/>
                </a:solidFill>
              </a:rPr>
              <a:t>everything. </a:t>
            </a:r>
            <a:r>
              <a:rPr lang="en-US" sz="2000" dirty="0">
                <a:solidFill>
                  <a:schemeClr val="tx1"/>
                </a:solidFill>
              </a:rPr>
              <a:t>Part of self-coaching is creating healthy thinking habits or stopping those negative, fictitious thoughts in their tracks and replacing them with truth you can verify.</a:t>
            </a:r>
          </a:p>
          <a:p>
            <a:pPr lvl="0">
              <a:buClr>
                <a:srgbClr val="A3D137"/>
              </a:buClr>
            </a:pPr>
            <a:r>
              <a:rPr lang="en-US" sz="2000" b="1" dirty="0">
                <a:solidFill>
                  <a:schemeClr val="tx1"/>
                </a:solidFill>
              </a:rPr>
              <a:t>Scenario: </a:t>
            </a:r>
            <a:r>
              <a:rPr lang="en-US" sz="2000" dirty="0">
                <a:solidFill>
                  <a:schemeClr val="tx1"/>
                </a:solidFill>
              </a:rPr>
              <a:t>Your TL pings you and asks for an update on the completion of a task</a:t>
            </a:r>
            <a:endParaRPr lang="en-US" sz="2000" b="1" dirty="0">
              <a:solidFill>
                <a:schemeClr val="tx1"/>
              </a:solidFill>
            </a:endParaRPr>
          </a:p>
          <a:p>
            <a:pPr lvl="0">
              <a:buClr>
                <a:srgbClr val="A3D137"/>
              </a:buClr>
            </a:pPr>
            <a:r>
              <a:rPr lang="en-US" sz="2000" b="1" dirty="0">
                <a:solidFill>
                  <a:schemeClr val="tx1"/>
                </a:solidFill>
              </a:rPr>
              <a:t>Running with the Thought: “</a:t>
            </a:r>
            <a:r>
              <a:rPr lang="en-US" sz="2000" dirty="0">
                <a:solidFill>
                  <a:schemeClr val="tx1"/>
                </a:solidFill>
              </a:rPr>
              <a:t>My TL is always riding me about something. Joe never does his work, but he gets left alone.”</a:t>
            </a:r>
          </a:p>
          <a:p>
            <a:pPr lvl="0">
              <a:buClr>
                <a:srgbClr val="A3D137"/>
              </a:buClr>
            </a:pPr>
            <a:r>
              <a:rPr lang="en-US" sz="2000" b="1" dirty="0">
                <a:solidFill>
                  <a:schemeClr val="tx1"/>
                </a:solidFill>
              </a:rPr>
              <a:t>Catching the Thought: </a:t>
            </a:r>
            <a:r>
              <a:rPr lang="en-US" sz="2000" dirty="0">
                <a:solidFill>
                  <a:schemeClr val="tx1"/>
                </a:solidFill>
              </a:rPr>
              <a:t>“It has been an hour or so since he asked. An update on my progress is fair.”</a:t>
            </a:r>
            <a:endParaRPr lang="en-US" sz="2000" b="1" dirty="0">
              <a:solidFill>
                <a:schemeClr val="tx1"/>
              </a:solidFill>
            </a:endParaRPr>
          </a:p>
          <a:p>
            <a:pPr marL="0" indent="0">
              <a:buNone/>
            </a:pPr>
            <a:endParaRPr lang="en-US" sz="2000" dirty="0">
              <a:solidFill>
                <a:schemeClr val="tx1"/>
              </a:solidFill>
            </a:endParaRPr>
          </a:p>
          <a:p>
            <a:pPr marL="0" indent="0">
              <a:buNone/>
            </a:pPr>
            <a:endParaRPr lang="en-US" sz="2000" dirty="0">
              <a:solidFill>
                <a:schemeClr val="tx1"/>
              </a:solidFill>
            </a:endParaRPr>
          </a:p>
        </p:txBody>
      </p:sp>
      <p:pic>
        <p:nvPicPr>
          <p:cNvPr id="7" name="Graphic 6" descr="Key">
            <a:extLst>
              <a:ext uri="{FF2B5EF4-FFF2-40B4-BE49-F238E27FC236}">
                <a16:creationId xmlns:a16="http://schemas.microsoft.com/office/drawing/2014/main" id="{57E48094-9DA0-409B-9817-69C6AAF831B6}"/>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97" y="-789450"/>
            <a:ext cx="4101928" cy="4101928"/>
          </a:xfrm>
          <a:prstGeom prst="rect">
            <a:avLst/>
          </a:prstGeom>
        </p:spPr>
      </p:pic>
    </p:spTree>
    <p:extLst>
      <p:ext uri="{BB962C8B-B14F-4D97-AF65-F5344CB8AC3E}">
        <p14:creationId xmlns:p14="http://schemas.microsoft.com/office/powerpoint/2010/main" val="3156760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1B6B868-1A74-4C35-8252-317E7C150907}"/>
              </a:ext>
            </a:extLst>
          </p:cNvPr>
          <p:cNvSpPr>
            <a:spLocks noGrp="1"/>
          </p:cNvSpPr>
          <p:nvPr>
            <p:ph type="title"/>
          </p:nvPr>
        </p:nvSpPr>
        <p:spPr>
          <a:xfrm>
            <a:off x="6154327" y="670857"/>
            <a:ext cx="5409424" cy="3188472"/>
          </a:xfrm>
        </p:spPr>
        <p:txBody>
          <a:bodyPr vert="horz" lIns="91440" tIns="45720" rIns="91440" bIns="45720" rtlCol="0" anchor="b">
            <a:normAutofit/>
          </a:bodyPr>
          <a:lstStyle/>
          <a:p>
            <a:pPr algn="ctr"/>
            <a:r>
              <a:rPr lang="en-US" sz="6600" b="1" dirty="0">
                <a:solidFill>
                  <a:schemeClr val="tx1">
                    <a:lumMod val="95000"/>
                    <a:lumOff val="5000"/>
                  </a:schemeClr>
                </a:solidFill>
              </a:rPr>
              <a:t>LET GO</a:t>
            </a:r>
            <a:endParaRPr lang="en-US" sz="6600" b="1" kern="1200" dirty="0">
              <a:solidFill>
                <a:schemeClr val="tx1">
                  <a:lumMod val="95000"/>
                  <a:lumOff val="5000"/>
                </a:schemeClr>
              </a:solidFill>
              <a:latin typeface="+mj-lt"/>
              <a:ea typeface="+mj-ea"/>
              <a:cs typeface="+mj-cs"/>
            </a:endParaRPr>
          </a:p>
        </p:txBody>
      </p:sp>
      <p:sp>
        <p:nvSpPr>
          <p:cNvPr id="3" name="Content Placeholder 2">
            <a:extLst>
              <a:ext uri="{FF2B5EF4-FFF2-40B4-BE49-F238E27FC236}">
                <a16:creationId xmlns:a16="http://schemas.microsoft.com/office/drawing/2014/main" id="{93A609C0-DC03-4940-A144-130A78461FC3}"/>
              </a:ext>
            </a:extLst>
          </p:cNvPr>
          <p:cNvSpPr>
            <a:spLocks noGrp="1"/>
          </p:cNvSpPr>
          <p:nvPr>
            <p:ph idx="1"/>
          </p:nvPr>
        </p:nvSpPr>
        <p:spPr>
          <a:xfrm>
            <a:off x="681848" y="2859253"/>
            <a:ext cx="5140352" cy="3486683"/>
          </a:xfrm>
        </p:spPr>
        <p:txBody>
          <a:bodyPr vert="horz" lIns="91440" tIns="45720" rIns="91440" bIns="45720" rtlCol="0" anchor="t">
            <a:normAutofit/>
          </a:bodyPr>
          <a:lstStyle/>
          <a:p>
            <a:pPr marL="0" indent="0">
              <a:buNone/>
            </a:pPr>
            <a:r>
              <a:rPr lang="en-US" sz="2000" dirty="0">
                <a:solidFill>
                  <a:schemeClr val="tx1"/>
                </a:solidFill>
              </a:rPr>
              <a:t>Often, this type of model is bursting at the seams with good vibes and sunshine, but you still experience real strain from day to day that isn’t addressed. Self-coaching understands that and has an exercise that allows you to face your stressor and move forward to enjoy the sunshine and rainbows. Let’s try it!</a:t>
            </a:r>
          </a:p>
          <a:p>
            <a:pPr marL="0" indent="0">
              <a:buNone/>
            </a:pPr>
            <a:endParaRPr lang="en-US" sz="2000" dirty="0"/>
          </a:p>
          <a:p>
            <a:pPr marL="0" indent="0" algn="ctr">
              <a:buNone/>
            </a:pPr>
            <a:r>
              <a:rPr lang="en-US" sz="2000" b="1" dirty="0">
                <a:solidFill>
                  <a:schemeClr val="accent6"/>
                </a:solidFill>
              </a:rPr>
              <a:t>What are some other ways you can </a:t>
            </a:r>
          </a:p>
          <a:p>
            <a:pPr marL="0" indent="0" algn="ctr">
              <a:buNone/>
            </a:pPr>
            <a:r>
              <a:rPr lang="en-US" sz="2000" b="1" dirty="0">
                <a:solidFill>
                  <a:schemeClr val="accent6"/>
                </a:solidFill>
              </a:rPr>
              <a:t>“change the channel” in your mind?</a:t>
            </a:r>
          </a:p>
          <a:p>
            <a:pPr algn="ctr"/>
            <a:endParaRPr lang="en-US" sz="1400" dirty="0">
              <a:solidFill>
                <a:schemeClr val="tx1"/>
              </a:solidFill>
            </a:endParaRPr>
          </a:p>
          <a:p>
            <a:pPr marL="0" indent="0">
              <a:buNone/>
            </a:pPr>
            <a:endParaRPr lang="en-US" sz="1600" dirty="0">
              <a:solidFill>
                <a:schemeClr val="tx1"/>
              </a:solidFill>
            </a:endParaRPr>
          </a:p>
        </p:txBody>
      </p:sp>
      <p:pic>
        <p:nvPicPr>
          <p:cNvPr id="7" name="Graphic 6" descr="Key">
            <a:extLst>
              <a:ext uri="{FF2B5EF4-FFF2-40B4-BE49-F238E27FC236}">
                <a16:creationId xmlns:a16="http://schemas.microsoft.com/office/drawing/2014/main" id="{57E48094-9DA0-409B-9817-69C6AAF831B6}"/>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97" y="-789450"/>
            <a:ext cx="4101928" cy="4101928"/>
          </a:xfrm>
          <a:prstGeom prst="rect">
            <a:avLst/>
          </a:prstGeom>
        </p:spPr>
      </p:pic>
    </p:spTree>
    <p:extLst>
      <p:ext uri="{BB962C8B-B14F-4D97-AF65-F5344CB8AC3E}">
        <p14:creationId xmlns:p14="http://schemas.microsoft.com/office/powerpoint/2010/main" val="3440628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1B6B868-1A74-4C35-8252-317E7C150907}"/>
              </a:ext>
            </a:extLst>
          </p:cNvPr>
          <p:cNvSpPr>
            <a:spLocks noGrp="1"/>
          </p:cNvSpPr>
          <p:nvPr>
            <p:ph type="title"/>
          </p:nvPr>
        </p:nvSpPr>
        <p:spPr>
          <a:xfrm>
            <a:off x="6121841" y="993914"/>
            <a:ext cx="5409424" cy="3188472"/>
          </a:xfrm>
        </p:spPr>
        <p:txBody>
          <a:bodyPr vert="horz" lIns="91440" tIns="45720" rIns="91440" bIns="45720" rtlCol="0" anchor="b">
            <a:normAutofit/>
          </a:bodyPr>
          <a:lstStyle/>
          <a:p>
            <a:pPr algn="ctr"/>
            <a:r>
              <a:rPr lang="en-US" sz="6600" b="1" kern="1200" dirty="0">
                <a:solidFill>
                  <a:schemeClr val="tx1">
                    <a:lumMod val="95000"/>
                    <a:lumOff val="5000"/>
                  </a:schemeClr>
                </a:solidFill>
                <a:latin typeface="+mj-lt"/>
                <a:ea typeface="+mj-ea"/>
                <a:cs typeface="+mj-cs"/>
              </a:rPr>
              <a:t>MOTIVATE YOURSELF</a:t>
            </a:r>
          </a:p>
        </p:txBody>
      </p:sp>
      <p:sp>
        <p:nvSpPr>
          <p:cNvPr id="3" name="Content Placeholder 2">
            <a:extLst>
              <a:ext uri="{FF2B5EF4-FFF2-40B4-BE49-F238E27FC236}">
                <a16:creationId xmlns:a16="http://schemas.microsoft.com/office/drawing/2014/main" id="{93A609C0-DC03-4940-A144-130A78461FC3}"/>
              </a:ext>
            </a:extLst>
          </p:cNvPr>
          <p:cNvSpPr>
            <a:spLocks noGrp="1"/>
          </p:cNvSpPr>
          <p:nvPr>
            <p:ph idx="1"/>
          </p:nvPr>
        </p:nvSpPr>
        <p:spPr>
          <a:xfrm>
            <a:off x="681848" y="2859253"/>
            <a:ext cx="5140352" cy="3486683"/>
          </a:xfrm>
        </p:spPr>
        <p:txBody>
          <a:bodyPr vert="horz" lIns="91440" tIns="45720" rIns="91440" bIns="45720" rtlCol="0" anchor="t">
            <a:normAutofit/>
          </a:bodyPr>
          <a:lstStyle/>
          <a:p>
            <a:pPr marL="0" indent="0">
              <a:buNone/>
            </a:pPr>
            <a:r>
              <a:rPr lang="en-US" sz="2000" dirty="0">
                <a:solidFill>
                  <a:schemeClr val="tx1"/>
                </a:solidFill>
              </a:rPr>
              <a:t>To keep up your momentum and motivation, you need to surround yourself with sufficient positive energy and maintain and empowered attitude. </a:t>
            </a:r>
          </a:p>
          <a:p>
            <a:pPr marL="0" lvl="0" indent="0">
              <a:buClr>
                <a:srgbClr val="A3D137"/>
              </a:buClr>
              <a:buNone/>
            </a:pPr>
            <a:r>
              <a:rPr lang="en-US" sz="2000" b="1" dirty="0">
                <a:solidFill>
                  <a:schemeClr val="tx1"/>
                </a:solidFill>
              </a:rPr>
              <a:t>Try These Simple Strategies:</a:t>
            </a:r>
          </a:p>
          <a:p>
            <a:pPr marL="342900" lvl="0" indent="-342900">
              <a:buClr>
                <a:srgbClr val="A3D137"/>
              </a:buClr>
              <a:buFont typeface="Arial" panose="020B0604020202020204" pitchFamily="34" charset="0"/>
              <a:buChar char="•"/>
            </a:pPr>
            <a:r>
              <a:rPr lang="en-US" sz="2000" dirty="0">
                <a:solidFill>
                  <a:schemeClr val="tx1"/>
                </a:solidFill>
              </a:rPr>
              <a:t>Celebrate the small wins along the way</a:t>
            </a:r>
          </a:p>
          <a:p>
            <a:pPr marL="342900" lvl="0" indent="-342900">
              <a:buClr>
                <a:srgbClr val="A3D137"/>
              </a:buClr>
              <a:buFont typeface="Arial" panose="020B0604020202020204" pitchFamily="34" charset="0"/>
              <a:buChar char="•"/>
            </a:pPr>
            <a:r>
              <a:rPr lang="en-US" sz="2000" dirty="0">
                <a:solidFill>
                  <a:schemeClr val="tx1"/>
                </a:solidFill>
              </a:rPr>
              <a:t>Challenge the idea that you can’t pull yourself up</a:t>
            </a:r>
          </a:p>
          <a:p>
            <a:pPr marL="342900" lvl="0" indent="-342900">
              <a:buClr>
                <a:srgbClr val="A3D137"/>
              </a:buClr>
              <a:buFont typeface="Arial" panose="020B0604020202020204" pitchFamily="34" charset="0"/>
              <a:buChar char="•"/>
            </a:pPr>
            <a:r>
              <a:rPr lang="en-US" sz="2000" dirty="0">
                <a:solidFill>
                  <a:schemeClr val="tx1"/>
                </a:solidFill>
              </a:rPr>
              <a:t>Accept personal responsibility for change </a:t>
            </a:r>
          </a:p>
          <a:p>
            <a:pPr marL="342900" lvl="0" indent="-342900">
              <a:buClr>
                <a:srgbClr val="A3D137"/>
              </a:buClr>
              <a:buFont typeface="Arial" panose="020B0604020202020204" pitchFamily="34" charset="0"/>
              <a:buChar char="•"/>
            </a:pPr>
            <a:r>
              <a:rPr lang="en-US" sz="2000" dirty="0">
                <a:solidFill>
                  <a:schemeClr val="tx1"/>
                </a:solidFill>
              </a:rPr>
              <a:t>Remind yourself that you have a choice</a:t>
            </a:r>
          </a:p>
          <a:p>
            <a:pPr marL="342900" lvl="0" indent="-342900">
              <a:buClr>
                <a:srgbClr val="A3D137"/>
              </a:buClr>
              <a:buFont typeface="Arial" panose="020B0604020202020204" pitchFamily="34" charset="0"/>
              <a:buChar char="•"/>
            </a:pPr>
            <a:endParaRPr lang="en-US" sz="1800" dirty="0">
              <a:solidFill>
                <a:schemeClr val="tx1"/>
              </a:solidFill>
            </a:endParaRPr>
          </a:p>
          <a:p>
            <a:pPr marL="0" indent="0">
              <a:buNone/>
            </a:pPr>
            <a:endParaRPr lang="en-US" sz="2000" dirty="0">
              <a:solidFill>
                <a:schemeClr val="tx1"/>
              </a:solidFill>
            </a:endParaRPr>
          </a:p>
          <a:p>
            <a:endParaRPr lang="en-US" sz="1600" dirty="0">
              <a:solidFill>
                <a:schemeClr val="tx1"/>
              </a:solidFill>
            </a:endParaRPr>
          </a:p>
        </p:txBody>
      </p:sp>
      <p:pic>
        <p:nvPicPr>
          <p:cNvPr id="7" name="Graphic 6" descr="Key">
            <a:extLst>
              <a:ext uri="{FF2B5EF4-FFF2-40B4-BE49-F238E27FC236}">
                <a16:creationId xmlns:a16="http://schemas.microsoft.com/office/drawing/2014/main" id="{57E48094-9DA0-409B-9817-69C6AAF831B6}"/>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97" y="-789450"/>
            <a:ext cx="4101928" cy="4101928"/>
          </a:xfrm>
          <a:prstGeom prst="rect">
            <a:avLst/>
          </a:prstGeom>
        </p:spPr>
      </p:pic>
    </p:spTree>
    <p:extLst>
      <p:ext uri="{BB962C8B-B14F-4D97-AF65-F5344CB8AC3E}">
        <p14:creationId xmlns:p14="http://schemas.microsoft.com/office/powerpoint/2010/main" val="2458555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E4783-570E-46FA-98FC-C6CB4020D315}"/>
              </a:ext>
            </a:extLst>
          </p:cNvPr>
          <p:cNvSpPr txBox="1">
            <a:spLocks/>
          </p:cNvSpPr>
          <p:nvPr/>
        </p:nvSpPr>
        <p:spPr>
          <a:xfrm>
            <a:off x="2372805" y="305036"/>
            <a:ext cx="6629400" cy="2387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rPr>
              <a:t>Group Activity </a:t>
            </a:r>
          </a:p>
        </p:txBody>
      </p:sp>
      <p:sp>
        <p:nvSpPr>
          <p:cNvPr id="3" name="Subtitle 2">
            <a:extLst>
              <a:ext uri="{FF2B5EF4-FFF2-40B4-BE49-F238E27FC236}">
                <a16:creationId xmlns:a16="http://schemas.microsoft.com/office/drawing/2014/main" id="{D3EA4EA6-EBCF-4779-9EA3-F7CA2E3652FD}"/>
              </a:ext>
            </a:extLst>
          </p:cNvPr>
          <p:cNvSpPr txBox="1">
            <a:spLocks/>
          </p:cNvSpPr>
          <p:nvPr/>
        </p:nvSpPr>
        <p:spPr>
          <a:xfrm>
            <a:off x="3673286" y="1214356"/>
            <a:ext cx="6629400" cy="11249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What’s the </a:t>
            </a:r>
            <a:r>
              <a:rPr lang="en-US" sz="3200" b="1" dirty="0">
                <a:solidFill>
                  <a:schemeClr val="bg1"/>
                </a:solidFill>
              </a:rPr>
              <a:t>NEW</a:t>
            </a:r>
            <a:r>
              <a:rPr lang="en-US" dirty="0">
                <a:solidFill>
                  <a:schemeClr val="bg1"/>
                </a:solidFill>
              </a:rPr>
              <a:t> scenario?</a:t>
            </a:r>
          </a:p>
        </p:txBody>
      </p:sp>
      <mc:AlternateContent xmlns:mc="http://schemas.openxmlformats.org/markup-compatibility/2006">
        <mc:Choice xmlns:am3d="http://schemas.microsoft.com/office/drawing/2017/model3d" Requires="am3d">
          <p:graphicFrame>
            <p:nvGraphicFramePr>
              <p:cNvPr id="4" name="3D Model 3" descr="Group">
                <a:extLst>
                  <a:ext uri="{FF2B5EF4-FFF2-40B4-BE49-F238E27FC236}">
                    <a16:creationId xmlns:a16="http://schemas.microsoft.com/office/drawing/2014/main" id="{01366241-DAE7-4640-8B12-213B074E54C6}"/>
                  </a:ext>
                </a:extLst>
              </p:cNvPr>
              <p:cNvGraphicFramePr>
                <a:graphicFrameLocks noChangeAspect="1"/>
              </p:cNvGraphicFramePr>
              <p:nvPr/>
            </p:nvGraphicFramePr>
            <p:xfrm>
              <a:off x="3244565" y="1848109"/>
              <a:ext cx="5061509" cy="4243294"/>
            </p:xfrm>
            <a:graphic>
              <a:graphicData uri="http://schemas.microsoft.com/office/drawing/2017/model3d">
                <am3d:model3d r:embed="rId2">
                  <am3d:spPr>
                    <a:xfrm>
                      <a:off x="0" y="0"/>
                      <a:ext cx="5061509" cy="4243294"/>
                    </a:xfrm>
                    <a:prstGeom prst="rect">
                      <a:avLst/>
                    </a:prstGeom>
                  </am3d:spPr>
                  <am3d:camera>
                    <am3d:pos x="0" y="0" z="67562836"/>
                    <am3d:up dx="0" dy="36000000" dz="0"/>
                    <am3d:lookAt x="0" y="0" z="0"/>
                    <am3d:perspective fov="2700000"/>
                  </am3d:camera>
                  <am3d:trans>
                    <am3d:meterPerModelUnit n="117406" d="1000000"/>
                    <am3d:preTrans dx="0" dy="-4526626" dz="0"/>
                    <am3d:scale>
                      <am3d:sx n="1000000" d="1000000"/>
                      <am3d:sy n="1000000" d="1000000"/>
                      <am3d:sz n="1000000" d="1000000"/>
                    </am3d:scale>
                    <am3d:rot ax="2221283" ay="1390277" az="991688"/>
                    <am3d:postTrans dx="0" dy="0" dz="0"/>
                  </am3d:trans>
                  <am3d:raster rName="Office3DRenderer" rVer="16.0.8326">
                    <am3d:blip r:embed="rId3"/>
                  </am3d:raster>
                  <am3d:objViewport viewportSz="73448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roup">
                <a:extLst>
                  <a:ext uri="{FF2B5EF4-FFF2-40B4-BE49-F238E27FC236}">
                    <a16:creationId xmlns:a16="http://schemas.microsoft.com/office/drawing/2014/main" id="{01366241-DAE7-4640-8B12-213B074E54C6}"/>
                  </a:ext>
                </a:extLst>
              </p:cNvPr>
              <p:cNvPicPr>
                <a:picLocks noGrp="1" noRot="1" noChangeAspect="1" noMove="1" noResize="1" noEditPoints="1" noAdjustHandles="1" noChangeArrowheads="1" noChangeShapeType="1" noCrop="1"/>
              </p:cNvPicPr>
              <p:nvPr/>
            </p:nvPicPr>
            <p:blipFill>
              <a:blip r:embed="rId3"/>
              <a:stretch>
                <a:fillRect/>
              </a:stretch>
            </p:blipFill>
            <p:spPr>
              <a:xfrm>
                <a:off x="3244565" y="1848109"/>
                <a:ext cx="5061509" cy="4243294"/>
              </a:xfrm>
              <a:prstGeom prst="rect">
                <a:avLst/>
              </a:prstGeom>
            </p:spPr>
          </p:pic>
        </mc:Fallback>
      </mc:AlternateContent>
    </p:spTree>
    <p:extLst>
      <p:ext uri="{BB962C8B-B14F-4D97-AF65-F5344CB8AC3E}">
        <p14:creationId xmlns:p14="http://schemas.microsoft.com/office/powerpoint/2010/main" val="103158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mph" presetSubtype="128" accel="10000" decel="10000" fill="hold" nodeType="clickEffect">
                                  <p:stCondLst>
                                    <p:cond delay="0"/>
                                  </p:stCondLst>
                                  <p:childTnLst>
                                    <p:animRot by="21600000">
                                      <p:cBhvr>
                                        <p:cTn id="6" dur="20000" fill="hold"/>
                                        <p:tgtEl>
                                          <p:spTgt spid="4"/>
                                        </p:tgtEl>
                                        <p:attrNameLst>
                                          <p:attrName>3d.view.rotation.y</p:attrName>
                                        </p:attrNameLst>
                                      </p:cBhvr>
                                    </p:animRot>
                                  </p:childTnLst>
                                </p:cTn>
                              </p:par>
                            </p:childTnLst>
                          </p:cTn>
                        </p:par>
                      </p:childTnLst>
                    </p:cTn>
                  </p:par>
                  <p:par>
                    <p:cTn id="7" fill="hold">
                      <p:stCondLst>
                        <p:cond delay="indefinite"/>
                      </p:stCondLst>
                      <p:childTnLst>
                        <p:par>
                          <p:cTn id="8" fill="hold">
                            <p:stCondLst>
                              <p:cond delay="0"/>
                            </p:stCondLst>
                            <p:childTnLst>
                              <p:par>
                                <p:cTn id="9" presetID="38" presetClass="emph" presetSubtype="128" repeatCount="indefinite" fill="hold" nodeType="clickEffect">
                                  <p:stCondLst>
                                    <p:cond delay="0"/>
                                  </p:stCondLst>
                                  <p:childTnLst>
                                    <p:anim calcmode="lin" valueType="num">
                                      <p:cBhvr additive="sum">
                                        <p:cTn id="10" dur="5000" fill="hold"/>
                                        <p:tgtEl>
                                          <p:spTgt spid="4"/>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02E612C7-B066-4023-9D0A-7C54D1E33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B6AFDE-5849-4253-BC12-8F9086EB7BA3}"/>
              </a:ext>
            </a:extLst>
          </p:cNvPr>
          <p:cNvSpPr>
            <a:spLocks noGrp="1"/>
          </p:cNvSpPr>
          <p:nvPr>
            <p:ph type="title"/>
          </p:nvPr>
        </p:nvSpPr>
        <p:spPr>
          <a:xfrm>
            <a:off x="1463040" y="787180"/>
            <a:ext cx="4094922" cy="2135576"/>
          </a:xfrm>
        </p:spPr>
        <p:txBody>
          <a:bodyPr vert="horz" lIns="91440" tIns="45720" rIns="91440" bIns="45720" rtlCol="0" anchor="b">
            <a:noAutofit/>
          </a:bodyPr>
          <a:lstStyle/>
          <a:p>
            <a:r>
              <a:rPr lang="en-US" sz="6000" b="1" kern="1200" dirty="0">
                <a:solidFill>
                  <a:schemeClr val="tx1">
                    <a:lumMod val="85000"/>
                    <a:lumOff val="15000"/>
                  </a:schemeClr>
                </a:solidFill>
                <a:latin typeface="+mj-lt"/>
                <a:ea typeface="+mj-ea"/>
                <a:cs typeface="+mj-cs"/>
              </a:rPr>
              <a:t>LOOK AT YOU COACHING!</a:t>
            </a:r>
          </a:p>
        </p:txBody>
      </p:sp>
      <p:sp>
        <p:nvSpPr>
          <p:cNvPr id="3" name="TextBox 2">
            <a:extLst>
              <a:ext uri="{FF2B5EF4-FFF2-40B4-BE49-F238E27FC236}">
                <a16:creationId xmlns:a16="http://schemas.microsoft.com/office/drawing/2014/main" id="{5551CC6F-C79C-4026-AB9C-390C3727D3CA}"/>
              </a:ext>
            </a:extLst>
          </p:cNvPr>
          <p:cNvSpPr txBox="1"/>
          <p:nvPr/>
        </p:nvSpPr>
        <p:spPr>
          <a:xfrm>
            <a:off x="1463040" y="3083622"/>
            <a:ext cx="4094922" cy="2931510"/>
          </a:xfrm>
          <a:prstGeom prst="rect">
            <a:avLst/>
          </a:prstGeom>
        </p:spPr>
        <p:txBody>
          <a:bodyPr vert="horz" lIns="91440" tIns="45720" rIns="91440" bIns="45720" rtlCol="0">
            <a:normAutofit/>
          </a:bodyPr>
          <a:lstStyle/>
          <a:p>
            <a:pPr>
              <a:lnSpc>
                <a:spcPct val="90000"/>
              </a:lnSpc>
              <a:spcAft>
                <a:spcPts val="600"/>
              </a:spcAft>
            </a:pPr>
            <a:r>
              <a:rPr lang="en-US" sz="3200" dirty="0">
                <a:solidFill>
                  <a:schemeClr val="tx1">
                    <a:lumMod val="85000"/>
                    <a:lumOff val="15000"/>
                  </a:schemeClr>
                </a:solidFill>
              </a:rPr>
              <a:t>It’s okay to throw a flag on your inner thoughts. Blow the whistle on the negative and restart with the positive. </a:t>
            </a:r>
          </a:p>
          <a:p>
            <a:pPr>
              <a:lnSpc>
                <a:spcPct val="90000"/>
              </a:lnSpc>
              <a:spcAft>
                <a:spcPts val="600"/>
              </a:spcAft>
            </a:pPr>
            <a:r>
              <a:rPr lang="en-US" sz="3200" b="1" dirty="0">
                <a:solidFill>
                  <a:schemeClr val="accent6"/>
                </a:solidFill>
              </a:rPr>
              <a:t>YOU GOT THIS!</a:t>
            </a:r>
          </a:p>
          <a:p>
            <a:pPr>
              <a:lnSpc>
                <a:spcPct val="90000"/>
              </a:lnSpc>
              <a:spcAft>
                <a:spcPts val="600"/>
              </a:spcAft>
            </a:pPr>
            <a:endParaRPr lang="en-US" sz="3200" dirty="0">
              <a:solidFill>
                <a:schemeClr val="tx1">
                  <a:lumMod val="85000"/>
                  <a:lumOff val="15000"/>
                </a:schemeClr>
              </a:solidFill>
            </a:endParaRPr>
          </a:p>
        </p:txBody>
      </p:sp>
      <p:sp>
        <p:nvSpPr>
          <p:cNvPr id="47" name="Freeform: Shape 46">
            <a:extLst>
              <a:ext uri="{FF2B5EF4-FFF2-40B4-BE49-F238E27FC236}">
                <a16:creationId xmlns:a16="http://schemas.microsoft.com/office/drawing/2014/main" id="{34CFA7DE-DC24-4883-9E7E-838305755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2472664" cy="6858000"/>
          </a:xfrm>
          <a:custGeom>
            <a:avLst/>
            <a:gdLst>
              <a:gd name="connsiteX0" fmla="*/ 1056708 w 2472664"/>
              <a:gd name="connsiteY0" fmla="*/ 0 h 6858000"/>
              <a:gd name="connsiteX1" fmla="*/ 2472664 w 2472664"/>
              <a:gd name="connsiteY1" fmla="*/ 0 h 6858000"/>
              <a:gd name="connsiteX2" fmla="*/ 2400427 w 2472664"/>
              <a:gd name="connsiteY2" fmla="*/ 75768 h 6858000"/>
              <a:gd name="connsiteX3" fmla="*/ 1104861 w 2472664"/>
              <a:gd name="connsiteY3" fmla="*/ 3429000 h 6858000"/>
              <a:gd name="connsiteX4" fmla="*/ 2400427 w 2472664"/>
              <a:gd name="connsiteY4" fmla="*/ 6782233 h 6858000"/>
              <a:gd name="connsiteX5" fmla="*/ 2472664 w 2472664"/>
              <a:gd name="connsiteY5" fmla="*/ 6858000 h 6858000"/>
              <a:gd name="connsiteX6" fmla="*/ 1056708 w 2472664"/>
              <a:gd name="connsiteY6" fmla="*/ 6858000 h 6858000"/>
              <a:gd name="connsiteX7" fmla="*/ 1040416 w 2472664"/>
              <a:gd name="connsiteY7" fmla="*/ 6835090 h 6858000"/>
              <a:gd name="connsiteX8" fmla="*/ 0 w 2472664"/>
              <a:gd name="connsiteY8" fmla="*/ 3429000 h 6858000"/>
              <a:gd name="connsiteX9" fmla="*/ 1040416 w 2472664"/>
              <a:gd name="connsiteY9" fmla="*/ 229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664" h="6858000">
                <a:moveTo>
                  <a:pt x="1056708" y="0"/>
                </a:moveTo>
                <a:lnTo>
                  <a:pt x="2472664" y="0"/>
                </a:lnTo>
                <a:lnTo>
                  <a:pt x="2400427" y="75768"/>
                </a:lnTo>
                <a:cubicBezTo>
                  <a:pt x="1595469" y="961418"/>
                  <a:pt x="1104861" y="2137915"/>
                  <a:pt x="1104861" y="3429000"/>
                </a:cubicBezTo>
                <a:cubicBezTo>
                  <a:pt x="1104861" y="4720086"/>
                  <a:pt x="1595469" y="5896583"/>
                  <a:pt x="2400427" y="6782233"/>
                </a:cubicBezTo>
                <a:lnTo>
                  <a:pt x="2472664" y="6858000"/>
                </a:lnTo>
                <a:lnTo>
                  <a:pt x="1056708" y="6858000"/>
                </a:lnTo>
                <a:lnTo>
                  <a:pt x="1040416" y="6835090"/>
                </a:lnTo>
                <a:cubicBezTo>
                  <a:pt x="383551" y="5862802"/>
                  <a:pt x="0" y="4690693"/>
                  <a:pt x="0" y="3429000"/>
                </a:cubicBezTo>
                <a:cubicBezTo>
                  <a:pt x="0" y="2167308"/>
                  <a:pt x="383551" y="995199"/>
                  <a:pt x="1040416" y="22911"/>
                </a:cubicBez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whistle, key&#10;&#10;Description automatically generated">
            <a:extLst>
              <a:ext uri="{FF2B5EF4-FFF2-40B4-BE49-F238E27FC236}">
                <a16:creationId xmlns:a16="http://schemas.microsoft.com/office/drawing/2014/main" id="{93A93B0E-ADB8-46E8-B801-9B2AD22CEB89}"/>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030817" y="1679698"/>
            <a:ext cx="3442915" cy="3442915"/>
          </a:xfrm>
          <a:prstGeom prst="rect">
            <a:avLst/>
          </a:prstGeom>
        </p:spPr>
      </p:pic>
    </p:spTree>
    <p:extLst>
      <p:ext uri="{BB962C8B-B14F-4D97-AF65-F5344CB8AC3E}">
        <p14:creationId xmlns:p14="http://schemas.microsoft.com/office/powerpoint/2010/main" val="3361444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BAA665B-5FAB-4F3E-B4DF-892937C01E0A}"/>
              </a:ext>
            </a:extLst>
          </p:cNvPr>
          <p:cNvSpPr>
            <a:spLocks noGrp="1"/>
          </p:cNvSpPr>
          <p:nvPr>
            <p:ph type="title"/>
          </p:nvPr>
        </p:nvSpPr>
        <p:spPr>
          <a:xfrm>
            <a:off x="6762191" y="3161408"/>
            <a:ext cx="4805996" cy="1297115"/>
          </a:xfrm>
        </p:spPr>
        <p:txBody>
          <a:bodyPr vert="horz" lIns="91440" tIns="45720" rIns="91440" bIns="45720" rtlCol="0" anchor="t">
            <a:normAutofit/>
          </a:bodyPr>
          <a:lstStyle/>
          <a:p>
            <a:pPr algn="ctr"/>
            <a:r>
              <a:rPr lang="en-US" b="1" kern="1200" dirty="0">
                <a:solidFill>
                  <a:schemeClr val="accent6"/>
                </a:solidFill>
                <a:latin typeface="+mj-lt"/>
                <a:ea typeface="+mj-ea"/>
                <a:cs typeface="+mj-cs"/>
              </a:rPr>
              <a:t>QUESTIONS</a:t>
            </a:r>
          </a:p>
        </p:txBody>
      </p:sp>
      <p:sp>
        <p:nvSpPr>
          <p:cNvPr id="13"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Graphic 5" descr="Help">
            <a:extLst>
              <a:ext uri="{FF2B5EF4-FFF2-40B4-BE49-F238E27FC236}">
                <a16:creationId xmlns:a16="http://schemas.microsoft.com/office/drawing/2014/main" id="{C0364B14-C1E3-4C2A-B1D7-A0A0184B24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4248929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FB4AE54-78AC-431F-8BEA-528588D425CA}"/>
              </a:ext>
            </a:extLst>
          </p:cNvPr>
          <p:cNvSpPr>
            <a:spLocks noGrp="1"/>
          </p:cNvSpPr>
          <p:nvPr>
            <p:ph type="ctrTitle"/>
          </p:nvPr>
        </p:nvSpPr>
        <p:spPr>
          <a:xfrm>
            <a:off x="6590662" y="4267832"/>
            <a:ext cx="4805996" cy="1297115"/>
          </a:xfrm>
        </p:spPr>
        <p:txBody>
          <a:bodyPr anchor="t">
            <a:normAutofit/>
          </a:bodyPr>
          <a:lstStyle/>
          <a:p>
            <a:pPr algn="l"/>
            <a:r>
              <a:rPr lang="en-US" sz="4400" b="1" dirty="0">
                <a:solidFill>
                  <a:schemeClr val="accent6"/>
                </a:solidFill>
              </a:rPr>
              <a:t>RESOURCES</a:t>
            </a:r>
          </a:p>
        </p:txBody>
      </p:sp>
      <p:sp>
        <p:nvSpPr>
          <p:cNvPr id="3" name="Subtitle 2">
            <a:extLst>
              <a:ext uri="{FF2B5EF4-FFF2-40B4-BE49-F238E27FC236}">
                <a16:creationId xmlns:a16="http://schemas.microsoft.com/office/drawing/2014/main" id="{E8F0F8C2-BB07-47B9-A0C2-5B934E65C79D}"/>
              </a:ext>
            </a:extLst>
          </p:cNvPr>
          <p:cNvSpPr>
            <a:spLocks noGrp="1"/>
          </p:cNvSpPr>
          <p:nvPr>
            <p:ph type="subTitle" idx="1"/>
          </p:nvPr>
        </p:nvSpPr>
        <p:spPr>
          <a:xfrm>
            <a:off x="6421721" y="3886200"/>
            <a:ext cx="4805691" cy="838831"/>
          </a:xfrm>
        </p:spPr>
        <p:txBody>
          <a:bodyPr anchor="b">
            <a:noAutofit/>
          </a:bodyPr>
          <a:lstStyle/>
          <a:p>
            <a:pPr algn="l"/>
            <a:r>
              <a:rPr lang="en-US" u="sng" dirty="0">
                <a:solidFill>
                  <a:srgbClr val="000000"/>
                </a:solidFill>
                <a:latin typeface="+mn-lt"/>
                <a:hlinkClick r:id="rId3"/>
              </a:rPr>
              <a:t>https://experiencelife.com/article/the-power-of-self-coaching/</a:t>
            </a:r>
            <a:endParaRPr lang="en-US" u="sng" dirty="0">
              <a:solidFill>
                <a:srgbClr val="000000"/>
              </a:solidFill>
              <a:latin typeface="+mn-lt"/>
            </a:endParaRPr>
          </a:p>
          <a:p>
            <a:pPr marL="0" indent="-228600" algn="l">
              <a:buFont typeface="Arial" panose="020B0604020202020204" pitchFamily="34" charset="0"/>
              <a:buChar char="•"/>
            </a:pPr>
            <a:endParaRPr lang="en-US" dirty="0">
              <a:solidFill>
                <a:srgbClr val="000000"/>
              </a:solidFill>
              <a:latin typeface="+mn-lt"/>
            </a:endParaRPr>
          </a:p>
          <a:p>
            <a:pPr algn="l"/>
            <a:r>
              <a:rPr lang="en-US" u="sng" dirty="0">
                <a:solidFill>
                  <a:srgbClr val="000000"/>
                </a:solidFill>
                <a:latin typeface="+mn-lt"/>
                <a:hlinkClick r:id="rId4"/>
              </a:rPr>
              <a:t>https://thelifecoachschool.com/self-coaching-model/</a:t>
            </a:r>
            <a:endParaRPr lang="en-US" u="sng" dirty="0">
              <a:solidFill>
                <a:srgbClr val="000000"/>
              </a:solidFill>
              <a:latin typeface="+mn-lt"/>
            </a:endParaRPr>
          </a:p>
          <a:p>
            <a:pPr indent="-228600" algn="l">
              <a:buFont typeface="Arial" panose="020B0604020202020204" pitchFamily="34" charset="0"/>
              <a:buChar char="•"/>
            </a:pPr>
            <a:endParaRPr lang="en-US" u="sng" dirty="0">
              <a:solidFill>
                <a:srgbClr val="000000"/>
              </a:solidFill>
              <a:latin typeface="+mn-lt"/>
            </a:endParaRPr>
          </a:p>
          <a:p>
            <a:pPr algn="l"/>
            <a:r>
              <a:rPr lang="en-US" dirty="0">
                <a:solidFill>
                  <a:srgbClr val="000000"/>
                </a:solidFill>
                <a:latin typeface="+mn-lt"/>
                <a:hlinkClick r:id="rId5"/>
              </a:rPr>
              <a:t>https://www.youtube.com/watch?v=q7a5TIzOmeQ&amp;t=74s</a:t>
            </a:r>
            <a:endParaRPr lang="en-US" dirty="0">
              <a:solidFill>
                <a:srgbClr val="000000"/>
              </a:solidFill>
              <a:latin typeface="+mn-lt"/>
            </a:endParaRPr>
          </a:p>
          <a:p>
            <a:pPr indent="-228600" algn="l">
              <a:buFont typeface="Arial" panose="020B0604020202020204" pitchFamily="34" charset="0"/>
              <a:buChar char="•"/>
            </a:pPr>
            <a:endParaRPr lang="en-US" dirty="0">
              <a:solidFill>
                <a:srgbClr val="000000"/>
              </a:solidFill>
              <a:latin typeface="+mn-lt"/>
            </a:endParaRPr>
          </a:p>
          <a:p>
            <a:pPr algn="l"/>
            <a:endParaRPr lang="en-US" dirty="0">
              <a:solidFill>
                <a:srgbClr val="000000"/>
              </a:solidFill>
            </a:endParaRP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ooks">
            <a:extLst>
              <a:ext uri="{FF2B5EF4-FFF2-40B4-BE49-F238E27FC236}">
                <a16:creationId xmlns:a16="http://schemas.microsoft.com/office/drawing/2014/main" id="{F2533A2A-E4B3-4E21-8059-F7D75EB81E3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449255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713</Words>
  <Application>Microsoft Office PowerPoint</Application>
  <PresentationFormat>Widescreen</PresentationFormat>
  <Paragraphs>82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Be Your Own Coach!</vt:lpstr>
      <vt:lpstr>PowerPoint Presentation</vt:lpstr>
      <vt:lpstr>FACT: LIFE HAPPENS</vt:lpstr>
      <vt:lpstr>PowerPoint Presentation</vt:lpstr>
      <vt:lpstr>PowerPoint Presentation</vt:lpstr>
      <vt:lpstr>PowerPoint Presentation</vt:lpstr>
      <vt:lpstr>PowerPoint Presentation</vt:lpstr>
      <vt:lpstr>PowerPoint Presentation</vt:lpstr>
      <vt:lpstr>SO HOW DO I COACH MYSELF?</vt:lpstr>
      <vt:lpstr>CHART YOUR WEAKNESSES</vt:lpstr>
      <vt:lpstr>SEPARATE FACT FROM FICTION</vt:lpstr>
      <vt:lpstr>STOP LISTENING TO THE NOISE</vt:lpstr>
      <vt:lpstr>LET GO</vt:lpstr>
      <vt:lpstr>MOTIVATE YOURSELF</vt:lpstr>
      <vt:lpstr>PowerPoint Presentation</vt:lpstr>
      <vt:lpstr>LOOK AT YOU COACHING!</vt:lpstr>
      <vt:lpstr>QUESTIONS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Your Own Coach!</dc:title>
  <dc:creator>Nicole Hunt</dc:creator>
  <cp:lastModifiedBy>Nicole Hunt</cp:lastModifiedBy>
  <cp:revision>1</cp:revision>
  <dcterms:created xsi:type="dcterms:W3CDTF">2021-04-07T18:45:16Z</dcterms:created>
  <dcterms:modified xsi:type="dcterms:W3CDTF">2021-04-07T18:49:31Z</dcterms:modified>
</cp:coreProperties>
</file>