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4" r:id="rId11"/>
    <p:sldId id="269" r:id="rId12"/>
    <p:sldId id="265"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F0BFC2-AD2B-40DB-B266-68F8CA01C875}" v="17" dt="2021-04-07T20:32:30.765"/>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2" autoAdjust="0"/>
    <p:restoredTop sz="94660"/>
  </p:normalViewPr>
  <p:slideViewPr>
    <p:cSldViewPr snapToGrid="0">
      <p:cViewPr>
        <p:scale>
          <a:sx n="94" d="100"/>
          <a:sy n="94" d="100"/>
        </p:scale>
        <p:origin x="8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Hunt" userId="a793c49a-2aa2-488b-a283-18a49ef42aa1" providerId="ADAL" clId="{E4F0BFC2-AD2B-40DB-B266-68F8CA01C875}"/>
    <pc:docChg chg="undo custSel mod addSld delSld modSld">
      <pc:chgData name="Nicole Hunt" userId="a793c49a-2aa2-488b-a283-18a49ef42aa1" providerId="ADAL" clId="{E4F0BFC2-AD2B-40DB-B266-68F8CA01C875}" dt="2021-04-07T20:34:58.533" v="610" actId="120"/>
      <pc:docMkLst>
        <pc:docMk/>
      </pc:docMkLst>
      <pc:sldChg chg="modSp mod">
        <pc:chgData name="Nicole Hunt" userId="a793c49a-2aa2-488b-a283-18a49ef42aa1" providerId="ADAL" clId="{E4F0BFC2-AD2B-40DB-B266-68F8CA01C875}" dt="2021-04-07T20:34:24.635" v="608" actId="1076"/>
        <pc:sldMkLst>
          <pc:docMk/>
          <pc:sldMk cId="3195722268" sldId="257"/>
        </pc:sldMkLst>
        <pc:spChg chg="mod">
          <ac:chgData name="Nicole Hunt" userId="a793c49a-2aa2-488b-a283-18a49ef42aa1" providerId="ADAL" clId="{E4F0BFC2-AD2B-40DB-B266-68F8CA01C875}" dt="2021-04-07T20:34:24.635" v="608" actId="1076"/>
          <ac:spMkLst>
            <pc:docMk/>
            <pc:sldMk cId="3195722268" sldId="257"/>
            <ac:spMk id="3" creationId="{8A5E5B1D-6614-41C4-9B61-17597A2F3A8D}"/>
          </ac:spMkLst>
        </pc:spChg>
      </pc:sldChg>
      <pc:sldChg chg="modSp mod">
        <pc:chgData name="Nicole Hunt" userId="a793c49a-2aa2-488b-a283-18a49ef42aa1" providerId="ADAL" clId="{E4F0BFC2-AD2B-40DB-B266-68F8CA01C875}" dt="2021-04-07T19:49:51.226" v="29" actId="1076"/>
        <pc:sldMkLst>
          <pc:docMk/>
          <pc:sldMk cId="216204175" sldId="258"/>
        </pc:sldMkLst>
        <pc:spChg chg="mod">
          <ac:chgData name="Nicole Hunt" userId="a793c49a-2aa2-488b-a283-18a49ef42aa1" providerId="ADAL" clId="{E4F0BFC2-AD2B-40DB-B266-68F8CA01C875}" dt="2021-04-07T19:49:51.226" v="29" actId="1076"/>
          <ac:spMkLst>
            <pc:docMk/>
            <pc:sldMk cId="216204175" sldId="258"/>
            <ac:spMk id="3" creationId="{88D36760-0D0F-4A60-B491-5A989CBE54F8}"/>
          </ac:spMkLst>
        </pc:spChg>
      </pc:sldChg>
      <pc:sldChg chg="addSp modSp new mod setBg">
        <pc:chgData name="Nicole Hunt" userId="a793c49a-2aa2-488b-a283-18a49ef42aa1" providerId="ADAL" clId="{E4F0BFC2-AD2B-40DB-B266-68F8CA01C875}" dt="2021-04-07T19:54:48.515" v="153" actId="113"/>
        <pc:sldMkLst>
          <pc:docMk/>
          <pc:sldMk cId="2000849284" sldId="259"/>
        </pc:sldMkLst>
        <pc:spChg chg="mod">
          <ac:chgData name="Nicole Hunt" userId="a793c49a-2aa2-488b-a283-18a49ef42aa1" providerId="ADAL" clId="{E4F0BFC2-AD2B-40DB-B266-68F8CA01C875}" dt="2021-04-07T19:54:48.515" v="153" actId="113"/>
          <ac:spMkLst>
            <pc:docMk/>
            <pc:sldMk cId="2000849284" sldId="259"/>
            <ac:spMk id="2" creationId="{EDCEB9D1-472D-4403-938C-753DC150C231}"/>
          </ac:spMkLst>
        </pc:spChg>
        <pc:spChg chg="mod">
          <ac:chgData name="Nicole Hunt" userId="a793c49a-2aa2-488b-a283-18a49ef42aa1" providerId="ADAL" clId="{E4F0BFC2-AD2B-40DB-B266-68F8CA01C875}" dt="2021-04-07T19:51:35.866" v="89" actId="20577"/>
          <ac:spMkLst>
            <pc:docMk/>
            <pc:sldMk cId="2000849284" sldId="259"/>
            <ac:spMk id="3" creationId="{B874286F-5320-4752-B309-FCAC8793945A}"/>
          </ac:spMkLst>
        </pc:spChg>
        <pc:spChg chg="add">
          <ac:chgData name="Nicole Hunt" userId="a793c49a-2aa2-488b-a283-18a49ef42aa1" providerId="ADAL" clId="{E4F0BFC2-AD2B-40DB-B266-68F8CA01C875}" dt="2021-04-07T19:50:56.060" v="32" actId="26606"/>
          <ac:spMkLst>
            <pc:docMk/>
            <pc:sldMk cId="2000849284" sldId="259"/>
            <ac:spMk id="8" creationId="{777A147A-9ED8-46B4-8660-1B3C2AA880B5}"/>
          </ac:spMkLst>
        </pc:spChg>
        <pc:spChg chg="add">
          <ac:chgData name="Nicole Hunt" userId="a793c49a-2aa2-488b-a283-18a49ef42aa1" providerId="ADAL" clId="{E4F0BFC2-AD2B-40DB-B266-68F8CA01C875}" dt="2021-04-07T19:50:56.060" v="32" actId="26606"/>
          <ac:spMkLst>
            <pc:docMk/>
            <pc:sldMk cId="2000849284" sldId="259"/>
            <ac:spMk id="10" creationId="{5D6C15A0-C087-4593-8414-2B4EC1CDC3DE}"/>
          </ac:spMkLst>
        </pc:spChg>
      </pc:sldChg>
      <pc:sldChg chg="new del">
        <pc:chgData name="Nicole Hunt" userId="a793c49a-2aa2-488b-a283-18a49ef42aa1" providerId="ADAL" clId="{E4F0BFC2-AD2B-40DB-B266-68F8CA01C875}" dt="2021-04-07T19:53:17.981" v="91" actId="2696"/>
        <pc:sldMkLst>
          <pc:docMk/>
          <pc:sldMk cId="1665713421" sldId="260"/>
        </pc:sldMkLst>
      </pc:sldChg>
      <pc:sldChg chg="modSp add mod">
        <pc:chgData name="Nicole Hunt" userId="a793c49a-2aa2-488b-a283-18a49ef42aa1" providerId="ADAL" clId="{E4F0BFC2-AD2B-40DB-B266-68F8CA01C875}" dt="2021-04-07T20:34:46.978" v="609" actId="120"/>
        <pc:sldMkLst>
          <pc:docMk/>
          <pc:sldMk cId="2970638443" sldId="260"/>
        </pc:sldMkLst>
        <pc:spChg chg="mod">
          <ac:chgData name="Nicole Hunt" userId="a793c49a-2aa2-488b-a283-18a49ef42aa1" providerId="ADAL" clId="{E4F0BFC2-AD2B-40DB-B266-68F8CA01C875}" dt="2021-04-07T19:54:52.646" v="154" actId="113"/>
          <ac:spMkLst>
            <pc:docMk/>
            <pc:sldMk cId="2970638443" sldId="260"/>
            <ac:spMk id="2" creationId="{EDCEB9D1-472D-4403-938C-753DC150C231}"/>
          </ac:spMkLst>
        </pc:spChg>
        <pc:spChg chg="mod">
          <ac:chgData name="Nicole Hunt" userId="a793c49a-2aa2-488b-a283-18a49ef42aa1" providerId="ADAL" clId="{E4F0BFC2-AD2B-40DB-B266-68F8CA01C875}" dt="2021-04-07T20:34:46.978" v="609" actId="120"/>
          <ac:spMkLst>
            <pc:docMk/>
            <pc:sldMk cId="2970638443" sldId="260"/>
            <ac:spMk id="3" creationId="{B874286F-5320-4752-B309-FCAC8793945A}"/>
          </ac:spMkLst>
        </pc:spChg>
      </pc:sldChg>
      <pc:sldChg chg="modSp add mod">
        <pc:chgData name="Nicole Hunt" userId="a793c49a-2aa2-488b-a283-18a49ef42aa1" providerId="ADAL" clId="{E4F0BFC2-AD2B-40DB-B266-68F8CA01C875}" dt="2021-04-07T20:34:58.533" v="610" actId="120"/>
        <pc:sldMkLst>
          <pc:docMk/>
          <pc:sldMk cId="1772537424" sldId="261"/>
        </pc:sldMkLst>
        <pc:spChg chg="mod">
          <ac:chgData name="Nicole Hunt" userId="a793c49a-2aa2-488b-a283-18a49ef42aa1" providerId="ADAL" clId="{E4F0BFC2-AD2B-40DB-B266-68F8CA01C875}" dt="2021-04-07T20:34:58.533" v="610" actId="120"/>
          <ac:spMkLst>
            <pc:docMk/>
            <pc:sldMk cId="1772537424" sldId="261"/>
            <ac:spMk id="3" creationId="{B874286F-5320-4752-B309-FCAC8793945A}"/>
          </ac:spMkLst>
        </pc:spChg>
      </pc:sldChg>
      <pc:sldChg chg="addSp delSp modSp new mod setBg">
        <pc:chgData name="Nicole Hunt" userId="a793c49a-2aa2-488b-a283-18a49ef42aa1" providerId="ADAL" clId="{E4F0BFC2-AD2B-40DB-B266-68F8CA01C875}" dt="2021-04-07T20:00:02.259" v="262" actId="113"/>
        <pc:sldMkLst>
          <pc:docMk/>
          <pc:sldMk cId="1905878853" sldId="262"/>
        </pc:sldMkLst>
        <pc:spChg chg="mod">
          <ac:chgData name="Nicole Hunt" userId="a793c49a-2aa2-488b-a283-18a49ef42aa1" providerId="ADAL" clId="{E4F0BFC2-AD2B-40DB-B266-68F8CA01C875}" dt="2021-04-07T19:59:23.356" v="259" actId="26606"/>
          <ac:spMkLst>
            <pc:docMk/>
            <pc:sldMk cId="1905878853" sldId="262"/>
            <ac:spMk id="2" creationId="{7A491319-8F95-42F0-8D64-D1CBCE5A6F0D}"/>
          </ac:spMkLst>
        </pc:spChg>
        <pc:spChg chg="add del">
          <ac:chgData name="Nicole Hunt" userId="a793c49a-2aa2-488b-a283-18a49ef42aa1" providerId="ADAL" clId="{E4F0BFC2-AD2B-40DB-B266-68F8CA01C875}" dt="2021-04-07T19:58:16.390" v="231" actId="22"/>
          <ac:spMkLst>
            <pc:docMk/>
            <pc:sldMk cId="1905878853" sldId="262"/>
            <ac:spMk id="4" creationId="{AFE0E820-C699-409B-A646-73F693BDE08A}"/>
          </ac:spMkLst>
        </pc:spChg>
        <pc:spChg chg="add del">
          <ac:chgData name="Nicole Hunt" userId="a793c49a-2aa2-488b-a283-18a49ef42aa1" providerId="ADAL" clId="{E4F0BFC2-AD2B-40DB-B266-68F8CA01C875}" dt="2021-04-07T19:59:23.300" v="258" actId="26606"/>
          <ac:spMkLst>
            <pc:docMk/>
            <pc:sldMk cId="1905878853" sldId="262"/>
            <ac:spMk id="10" creationId="{665DBBEF-238B-476B-96AB-8AAC3224ECEA}"/>
          </ac:spMkLst>
        </pc:spChg>
        <pc:spChg chg="add del">
          <ac:chgData name="Nicole Hunt" userId="a793c49a-2aa2-488b-a283-18a49ef42aa1" providerId="ADAL" clId="{E4F0BFC2-AD2B-40DB-B266-68F8CA01C875}" dt="2021-04-07T19:59:23.300" v="258" actId="26606"/>
          <ac:spMkLst>
            <pc:docMk/>
            <pc:sldMk cId="1905878853" sldId="262"/>
            <ac:spMk id="12" creationId="{3FCFB1DE-0B7E-48CC-BA90-B2AB0889F9D6}"/>
          </ac:spMkLst>
        </pc:spChg>
        <pc:spChg chg="add">
          <ac:chgData name="Nicole Hunt" userId="a793c49a-2aa2-488b-a283-18a49ef42aa1" providerId="ADAL" clId="{E4F0BFC2-AD2B-40DB-B266-68F8CA01C875}" dt="2021-04-07T19:59:23.356" v="259" actId="26606"/>
          <ac:spMkLst>
            <pc:docMk/>
            <pc:sldMk cId="1905878853" sldId="262"/>
            <ac:spMk id="14" creationId="{C59AB4C8-9178-4F7A-8404-6890510B5917}"/>
          </ac:spMkLst>
        </pc:spChg>
        <pc:spChg chg="add">
          <ac:chgData name="Nicole Hunt" userId="a793c49a-2aa2-488b-a283-18a49ef42aa1" providerId="ADAL" clId="{E4F0BFC2-AD2B-40DB-B266-68F8CA01C875}" dt="2021-04-07T19:59:23.356" v="259" actId="26606"/>
          <ac:spMkLst>
            <pc:docMk/>
            <pc:sldMk cId="1905878853" sldId="262"/>
            <ac:spMk id="15" creationId="{4CFDFB37-4BC7-42C6-915D-A6609139BFE7}"/>
          </ac:spMkLst>
        </pc:spChg>
        <pc:graphicFrameChg chg="add mod modGraphic">
          <ac:chgData name="Nicole Hunt" userId="a793c49a-2aa2-488b-a283-18a49ef42aa1" providerId="ADAL" clId="{E4F0BFC2-AD2B-40DB-B266-68F8CA01C875}" dt="2021-04-07T20:00:02.259" v="262" actId="113"/>
          <ac:graphicFrameMkLst>
            <pc:docMk/>
            <pc:sldMk cId="1905878853" sldId="262"/>
            <ac:graphicFrameMk id="5" creationId="{46A1BD3E-C632-4C74-81FF-4912122E6989}"/>
          </ac:graphicFrameMkLst>
        </pc:graphicFrameChg>
      </pc:sldChg>
      <pc:sldChg chg="addSp modSp new mod setBg">
        <pc:chgData name="Nicole Hunt" userId="a793c49a-2aa2-488b-a283-18a49ef42aa1" providerId="ADAL" clId="{E4F0BFC2-AD2B-40DB-B266-68F8CA01C875}" dt="2021-04-07T20:15:10.487" v="419" actId="255"/>
        <pc:sldMkLst>
          <pc:docMk/>
          <pc:sldMk cId="1035713247" sldId="263"/>
        </pc:sldMkLst>
        <pc:spChg chg="mod">
          <ac:chgData name="Nicole Hunt" userId="a793c49a-2aa2-488b-a283-18a49ef42aa1" providerId="ADAL" clId="{E4F0BFC2-AD2B-40DB-B266-68F8CA01C875}" dt="2021-04-07T20:06:27.658" v="338" actId="26606"/>
          <ac:spMkLst>
            <pc:docMk/>
            <pc:sldMk cId="1035713247" sldId="263"/>
            <ac:spMk id="2" creationId="{1E26E7B4-1917-4CB4-AF4B-BA59F4FEE4BC}"/>
          </ac:spMkLst>
        </pc:spChg>
        <pc:spChg chg="add mod">
          <ac:chgData name="Nicole Hunt" userId="a793c49a-2aa2-488b-a283-18a49ef42aa1" providerId="ADAL" clId="{E4F0BFC2-AD2B-40DB-B266-68F8CA01C875}" dt="2021-04-07T20:15:10.487" v="419" actId="255"/>
          <ac:spMkLst>
            <pc:docMk/>
            <pc:sldMk cId="1035713247" sldId="263"/>
            <ac:spMk id="3" creationId="{CEFF7FC7-AE1A-4BBB-AA23-8DBF74E3FA45}"/>
          </ac:spMkLst>
        </pc:spChg>
        <pc:spChg chg="add">
          <ac:chgData name="Nicole Hunt" userId="a793c49a-2aa2-488b-a283-18a49ef42aa1" providerId="ADAL" clId="{E4F0BFC2-AD2B-40DB-B266-68F8CA01C875}" dt="2021-04-07T20:06:27.658" v="338" actId="26606"/>
          <ac:spMkLst>
            <pc:docMk/>
            <pc:sldMk cId="1035713247" sldId="263"/>
            <ac:spMk id="9" creationId="{F13C74B1-5B17-4795-BED0-7140497B445A}"/>
          </ac:spMkLst>
        </pc:spChg>
        <pc:spChg chg="add">
          <ac:chgData name="Nicole Hunt" userId="a793c49a-2aa2-488b-a283-18a49ef42aa1" providerId="ADAL" clId="{E4F0BFC2-AD2B-40DB-B266-68F8CA01C875}" dt="2021-04-07T20:06:27.658" v="338" actId="26606"/>
          <ac:spMkLst>
            <pc:docMk/>
            <pc:sldMk cId="1035713247" sldId="263"/>
            <ac:spMk id="11" creationId="{D4974D33-8DC5-464E-8C6D-BE58F0669C17}"/>
          </ac:spMkLst>
        </pc:spChg>
        <pc:picChg chg="add mod">
          <ac:chgData name="Nicole Hunt" userId="a793c49a-2aa2-488b-a283-18a49ef42aa1" providerId="ADAL" clId="{E4F0BFC2-AD2B-40DB-B266-68F8CA01C875}" dt="2021-04-07T20:06:36.841" v="339" actId="14100"/>
          <ac:picMkLst>
            <pc:docMk/>
            <pc:sldMk cId="1035713247" sldId="263"/>
            <ac:picMk id="4" creationId="{E8E49E2F-541E-4AAA-AD33-238D0A3FA666}"/>
          </ac:picMkLst>
        </pc:picChg>
      </pc:sldChg>
      <pc:sldChg chg="addSp delSp modSp add mod">
        <pc:chgData name="Nicole Hunt" userId="a793c49a-2aa2-488b-a283-18a49ef42aa1" providerId="ADAL" clId="{E4F0BFC2-AD2B-40DB-B266-68F8CA01C875}" dt="2021-04-07T20:14:57.688" v="418" actId="255"/>
        <pc:sldMkLst>
          <pc:docMk/>
          <pc:sldMk cId="4098767701" sldId="264"/>
        </pc:sldMkLst>
        <pc:spChg chg="mod">
          <ac:chgData name="Nicole Hunt" userId="a793c49a-2aa2-488b-a283-18a49ef42aa1" providerId="ADAL" clId="{E4F0BFC2-AD2B-40DB-B266-68F8CA01C875}" dt="2021-04-07T20:09:22.965" v="360" actId="20577"/>
          <ac:spMkLst>
            <pc:docMk/>
            <pc:sldMk cId="4098767701" sldId="264"/>
            <ac:spMk id="2" creationId="{1E26E7B4-1917-4CB4-AF4B-BA59F4FEE4BC}"/>
          </ac:spMkLst>
        </pc:spChg>
        <pc:spChg chg="mod">
          <ac:chgData name="Nicole Hunt" userId="a793c49a-2aa2-488b-a283-18a49ef42aa1" providerId="ADAL" clId="{E4F0BFC2-AD2B-40DB-B266-68F8CA01C875}" dt="2021-04-07T20:14:57.688" v="418" actId="255"/>
          <ac:spMkLst>
            <pc:docMk/>
            <pc:sldMk cId="4098767701" sldId="264"/>
            <ac:spMk id="3" creationId="{CEFF7FC7-AE1A-4BBB-AA23-8DBF74E3FA45}"/>
          </ac:spMkLst>
        </pc:spChg>
        <pc:spChg chg="add del mod">
          <ac:chgData name="Nicole Hunt" userId="a793c49a-2aa2-488b-a283-18a49ef42aa1" providerId="ADAL" clId="{E4F0BFC2-AD2B-40DB-B266-68F8CA01C875}" dt="2021-04-07T20:10:54.708" v="364" actId="478"/>
          <ac:spMkLst>
            <pc:docMk/>
            <pc:sldMk cId="4098767701" sldId="264"/>
            <ac:spMk id="7" creationId="{2C293901-73A9-4E78-A018-5463EFD1B04D}"/>
          </ac:spMkLst>
        </pc:spChg>
        <pc:picChg chg="add del">
          <ac:chgData name="Nicole Hunt" userId="a793c49a-2aa2-488b-a283-18a49ef42aa1" providerId="ADAL" clId="{E4F0BFC2-AD2B-40DB-B266-68F8CA01C875}" dt="2021-04-07T20:10:54.708" v="364" actId="478"/>
          <ac:picMkLst>
            <pc:docMk/>
            <pc:sldMk cId="4098767701" sldId="264"/>
            <ac:picMk id="4" creationId="{E8E49E2F-541E-4AAA-AD33-238D0A3FA666}"/>
          </ac:picMkLst>
        </pc:picChg>
        <pc:picChg chg="add mod">
          <ac:chgData name="Nicole Hunt" userId="a793c49a-2aa2-488b-a283-18a49ef42aa1" providerId="ADAL" clId="{E4F0BFC2-AD2B-40DB-B266-68F8CA01C875}" dt="2021-04-07T20:12:17.141" v="372" actId="1076"/>
          <ac:picMkLst>
            <pc:docMk/>
            <pc:sldMk cId="4098767701" sldId="264"/>
            <ac:picMk id="8" creationId="{FC459204-582E-4F59-BE9F-36B55D526CB4}"/>
          </ac:picMkLst>
        </pc:picChg>
      </pc:sldChg>
      <pc:sldChg chg="addSp delSp modSp add mod">
        <pc:chgData name="Nicole Hunt" userId="a793c49a-2aa2-488b-a283-18a49ef42aa1" providerId="ADAL" clId="{E4F0BFC2-AD2B-40DB-B266-68F8CA01C875}" dt="2021-04-07T20:15:40.872" v="423" actId="14100"/>
        <pc:sldMkLst>
          <pc:docMk/>
          <pc:sldMk cId="4226032717" sldId="265"/>
        </pc:sldMkLst>
        <pc:spChg chg="mod">
          <ac:chgData name="Nicole Hunt" userId="a793c49a-2aa2-488b-a283-18a49ef42aa1" providerId="ADAL" clId="{E4F0BFC2-AD2B-40DB-B266-68F8CA01C875}" dt="2021-04-07T20:13:42.765" v="412" actId="20577"/>
          <ac:spMkLst>
            <pc:docMk/>
            <pc:sldMk cId="4226032717" sldId="265"/>
            <ac:spMk id="2" creationId="{1E26E7B4-1917-4CB4-AF4B-BA59F4FEE4BC}"/>
          </ac:spMkLst>
        </pc:spChg>
        <pc:spChg chg="mod">
          <ac:chgData name="Nicole Hunt" userId="a793c49a-2aa2-488b-a283-18a49ef42aa1" providerId="ADAL" clId="{E4F0BFC2-AD2B-40DB-B266-68F8CA01C875}" dt="2021-04-07T20:14:41.988" v="417" actId="255"/>
          <ac:spMkLst>
            <pc:docMk/>
            <pc:sldMk cId="4226032717" sldId="265"/>
            <ac:spMk id="3" creationId="{CEFF7FC7-AE1A-4BBB-AA23-8DBF74E3FA45}"/>
          </ac:spMkLst>
        </pc:spChg>
        <pc:picChg chg="add mod">
          <ac:chgData name="Nicole Hunt" userId="a793c49a-2aa2-488b-a283-18a49ef42aa1" providerId="ADAL" clId="{E4F0BFC2-AD2B-40DB-B266-68F8CA01C875}" dt="2021-04-07T20:15:40.872" v="423" actId="14100"/>
          <ac:picMkLst>
            <pc:docMk/>
            <pc:sldMk cId="4226032717" sldId="265"/>
            <ac:picMk id="7" creationId="{9B63FEEB-B535-4A46-BD94-677747B94FC7}"/>
          </ac:picMkLst>
        </pc:picChg>
        <pc:picChg chg="del">
          <ac:chgData name="Nicole Hunt" userId="a793c49a-2aa2-488b-a283-18a49ef42aa1" providerId="ADAL" clId="{E4F0BFC2-AD2B-40DB-B266-68F8CA01C875}" dt="2021-04-07T20:15:16.392" v="420" actId="478"/>
          <ac:picMkLst>
            <pc:docMk/>
            <pc:sldMk cId="4226032717" sldId="265"/>
            <ac:picMk id="8" creationId="{FC459204-582E-4F59-BE9F-36B55D526CB4}"/>
          </ac:picMkLst>
        </pc:picChg>
      </pc:sldChg>
      <pc:sldChg chg="addSp delSp modSp new mod setBg">
        <pc:chgData name="Nicole Hunt" userId="a793c49a-2aa2-488b-a283-18a49ef42aa1" providerId="ADAL" clId="{E4F0BFC2-AD2B-40DB-B266-68F8CA01C875}" dt="2021-04-07T20:24:07.110" v="484" actId="26606"/>
        <pc:sldMkLst>
          <pc:docMk/>
          <pc:sldMk cId="1140289071" sldId="266"/>
        </pc:sldMkLst>
        <pc:spChg chg="del">
          <ac:chgData name="Nicole Hunt" userId="a793c49a-2aa2-488b-a283-18a49ef42aa1" providerId="ADAL" clId="{E4F0BFC2-AD2B-40DB-B266-68F8CA01C875}" dt="2021-04-07T20:16:32.264" v="425" actId="478"/>
          <ac:spMkLst>
            <pc:docMk/>
            <pc:sldMk cId="1140289071" sldId="266"/>
            <ac:spMk id="2" creationId="{60F455FA-F643-4D3C-A3F3-45B8C9189EC6}"/>
          </ac:spMkLst>
        </pc:spChg>
        <pc:spChg chg="add del mod">
          <ac:chgData name="Nicole Hunt" userId="a793c49a-2aa2-488b-a283-18a49ef42aa1" providerId="ADAL" clId="{E4F0BFC2-AD2B-40DB-B266-68F8CA01C875}" dt="2021-04-07T20:18:40.435" v="440"/>
          <ac:spMkLst>
            <pc:docMk/>
            <pc:sldMk cId="1140289071" sldId="266"/>
            <ac:spMk id="3" creationId="{C8F653CD-D111-4D77-B4B4-9CB4E2BF2837}"/>
          </ac:spMkLst>
        </pc:spChg>
        <pc:spChg chg="add mod">
          <ac:chgData name="Nicole Hunt" userId="a793c49a-2aa2-488b-a283-18a49ef42aa1" providerId="ADAL" clId="{E4F0BFC2-AD2B-40DB-B266-68F8CA01C875}" dt="2021-04-07T20:22:17.472" v="477" actId="113"/>
          <ac:spMkLst>
            <pc:docMk/>
            <pc:sldMk cId="1140289071" sldId="266"/>
            <ac:spMk id="8" creationId="{3FAD2814-9DC6-4D22-9806-BB6B95A18E19}"/>
          </ac:spMkLst>
        </pc:spChg>
        <pc:spChg chg="add del">
          <ac:chgData name="Nicole Hunt" userId="a793c49a-2aa2-488b-a283-18a49ef42aa1" providerId="ADAL" clId="{E4F0BFC2-AD2B-40DB-B266-68F8CA01C875}" dt="2021-04-07T20:17:30.871" v="433" actId="26606"/>
          <ac:spMkLst>
            <pc:docMk/>
            <pc:sldMk cId="1140289071" sldId="266"/>
            <ac:spMk id="9" creationId="{594D6AA1-A0E1-45F9-8E25-BAB8092293CC}"/>
          </ac:spMkLst>
        </pc:spChg>
        <pc:spChg chg="add del">
          <ac:chgData name="Nicole Hunt" userId="a793c49a-2aa2-488b-a283-18a49ef42aa1" providerId="ADAL" clId="{E4F0BFC2-AD2B-40DB-B266-68F8CA01C875}" dt="2021-04-07T20:18:37.172" v="435" actId="26606"/>
          <ac:spMkLst>
            <pc:docMk/>
            <pc:sldMk cId="1140289071" sldId="266"/>
            <ac:spMk id="11" creationId="{3FCFB1DE-0B7E-48CC-BA90-B2AB0889F9D6}"/>
          </ac:spMkLst>
        </pc:spChg>
        <pc:spChg chg="add del">
          <ac:chgData name="Nicole Hunt" userId="a793c49a-2aa2-488b-a283-18a49ef42aa1" providerId="ADAL" clId="{E4F0BFC2-AD2B-40DB-B266-68F8CA01C875}" dt="2021-04-07T20:18:37.172" v="435" actId="26606"/>
          <ac:spMkLst>
            <pc:docMk/>
            <pc:sldMk cId="1140289071" sldId="266"/>
            <ac:spMk id="12" creationId="{665DBBEF-238B-476B-96AB-8AAC3224ECEA}"/>
          </ac:spMkLst>
        </pc:spChg>
        <pc:spChg chg="add del">
          <ac:chgData name="Nicole Hunt" userId="a793c49a-2aa2-488b-a283-18a49ef42aa1" providerId="ADAL" clId="{E4F0BFC2-AD2B-40DB-B266-68F8CA01C875}" dt="2021-04-07T20:24:07.110" v="484" actId="26606"/>
          <ac:spMkLst>
            <pc:docMk/>
            <pc:sldMk cId="1140289071" sldId="266"/>
            <ac:spMk id="15" creationId="{665DBBEF-238B-476B-96AB-8AAC3224ECEA}"/>
          </ac:spMkLst>
        </pc:spChg>
        <pc:spChg chg="add del">
          <ac:chgData name="Nicole Hunt" userId="a793c49a-2aa2-488b-a283-18a49ef42aa1" providerId="ADAL" clId="{E4F0BFC2-AD2B-40DB-B266-68F8CA01C875}" dt="2021-04-07T20:24:07.110" v="484" actId="26606"/>
          <ac:spMkLst>
            <pc:docMk/>
            <pc:sldMk cId="1140289071" sldId="266"/>
            <ac:spMk id="17" creationId="{3FCFB1DE-0B7E-48CC-BA90-B2AB0889F9D6}"/>
          </ac:spMkLst>
        </pc:spChg>
        <pc:spChg chg="add">
          <ac:chgData name="Nicole Hunt" userId="a793c49a-2aa2-488b-a283-18a49ef42aa1" providerId="ADAL" clId="{E4F0BFC2-AD2B-40DB-B266-68F8CA01C875}" dt="2021-04-07T20:24:07.110" v="484" actId="26606"/>
          <ac:spMkLst>
            <pc:docMk/>
            <pc:sldMk cId="1140289071" sldId="266"/>
            <ac:spMk id="22" creationId="{665DBBEF-238B-476B-96AB-8AAC3224ECEA}"/>
          </ac:spMkLst>
        </pc:spChg>
        <pc:spChg chg="add">
          <ac:chgData name="Nicole Hunt" userId="a793c49a-2aa2-488b-a283-18a49ef42aa1" providerId="ADAL" clId="{E4F0BFC2-AD2B-40DB-B266-68F8CA01C875}" dt="2021-04-07T20:24:07.110" v="484" actId="26606"/>
          <ac:spMkLst>
            <pc:docMk/>
            <pc:sldMk cId="1140289071" sldId="266"/>
            <ac:spMk id="24" creationId="{3FCFB1DE-0B7E-48CC-BA90-B2AB0889F9D6}"/>
          </ac:spMkLst>
        </pc:spChg>
        <pc:graphicFrameChg chg="add mod modGraphic">
          <ac:chgData name="Nicole Hunt" userId="a793c49a-2aa2-488b-a283-18a49ef42aa1" providerId="ADAL" clId="{E4F0BFC2-AD2B-40DB-B266-68F8CA01C875}" dt="2021-04-07T20:18:39.706" v="438" actId="1076"/>
          <ac:graphicFrameMkLst>
            <pc:docMk/>
            <pc:sldMk cId="1140289071" sldId="266"/>
            <ac:graphicFrameMk id="4" creationId="{69AC8030-8A34-4FC3-8B16-B94897652C01}"/>
          </ac:graphicFrameMkLst>
        </pc:graphicFrameChg>
        <pc:graphicFrameChg chg="add mod modGraphic">
          <ac:chgData name="Nicole Hunt" userId="a793c49a-2aa2-488b-a283-18a49ef42aa1" providerId="ADAL" clId="{E4F0BFC2-AD2B-40DB-B266-68F8CA01C875}" dt="2021-04-07T20:24:07.110" v="484" actId="26606"/>
          <ac:graphicFrameMkLst>
            <pc:docMk/>
            <pc:sldMk cId="1140289071" sldId="266"/>
            <ac:graphicFrameMk id="10" creationId="{DA17A205-9FFE-425F-999C-210971BB0A6F}"/>
          </ac:graphicFrameMkLst>
        </pc:graphicFrameChg>
      </pc:sldChg>
      <pc:sldChg chg="addSp delSp modSp new del mod setBg">
        <pc:chgData name="Nicole Hunt" userId="a793c49a-2aa2-488b-a283-18a49ef42aa1" providerId="ADAL" clId="{E4F0BFC2-AD2B-40DB-B266-68F8CA01C875}" dt="2021-04-07T20:28:51.395" v="495" actId="2696"/>
        <pc:sldMkLst>
          <pc:docMk/>
          <pc:sldMk cId="1311970156" sldId="267"/>
        </pc:sldMkLst>
        <pc:spChg chg="del">
          <ac:chgData name="Nicole Hunt" userId="a793c49a-2aa2-488b-a283-18a49ef42aa1" providerId="ADAL" clId="{E4F0BFC2-AD2B-40DB-B266-68F8CA01C875}" dt="2021-04-07T20:20:45.430" v="464" actId="478"/>
          <ac:spMkLst>
            <pc:docMk/>
            <pc:sldMk cId="1311970156" sldId="267"/>
            <ac:spMk id="2" creationId="{E5952C20-53BD-42EA-85ED-077294C84F42}"/>
          </ac:spMkLst>
        </pc:spChg>
        <pc:spChg chg="add mod">
          <ac:chgData name="Nicole Hunt" userId="a793c49a-2aa2-488b-a283-18a49ef42aa1" providerId="ADAL" clId="{E4F0BFC2-AD2B-40DB-B266-68F8CA01C875}" dt="2021-04-07T20:23:55.105" v="483" actId="26606"/>
          <ac:spMkLst>
            <pc:docMk/>
            <pc:sldMk cId="1311970156" sldId="267"/>
            <ac:spMk id="3" creationId="{BFAB097C-7E08-4CA7-AAEF-3A98A18A2109}"/>
          </ac:spMkLst>
        </pc:spChg>
        <pc:spChg chg="add del mod">
          <ac:chgData name="Nicole Hunt" userId="a793c49a-2aa2-488b-a283-18a49ef42aa1" providerId="ADAL" clId="{E4F0BFC2-AD2B-40DB-B266-68F8CA01C875}" dt="2021-04-07T20:23:48.140" v="482" actId="478"/>
          <ac:spMkLst>
            <pc:docMk/>
            <pc:sldMk cId="1311970156" sldId="267"/>
            <ac:spMk id="7" creationId="{816E6E30-0E57-4507-BD19-A044DAA48BD7}"/>
          </ac:spMkLst>
        </pc:spChg>
        <pc:spChg chg="add del">
          <ac:chgData name="Nicole Hunt" userId="a793c49a-2aa2-488b-a283-18a49ef42aa1" providerId="ADAL" clId="{E4F0BFC2-AD2B-40DB-B266-68F8CA01C875}" dt="2021-04-07T20:23:55.105" v="483" actId="26606"/>
          <ac:spMkLst>
            <pc:docMk/>
            <pc:sldMk cId="1311970156" sldId="267"/>
            <ac:spMk id="9" creationId="{665DBBEF-238B-476B-96AB-8AAC3224ECEA}"/>
          </ac:spMkLst>
        </pc:spChg>
        <pc:spChg chg="add del">
          <ac:chgData name="Nicole Hunt" userId="a793c49a-2aa2-488b-a283-18a49ef42aa1" providerId="ADAL" clId="{E4F0BFC2-AD2B-40DB-B266-68F8CA01C875}" dt="2021-04-07T20:23:55.105" v="483" actId="26606"/>
          <ac:spMkLst>
            <pc:docMk/>
            <pc:sldMk cId="1311970156" sldId="267"/>
            <ac:spMk id="11" creationId="{3FCFB1DE-0B7E-48CC-BA90-B2AB0889F9D6}"/>
          </ac:spMkLst>
        </pc:spChg>
        <pc:spChg chg="add">
          <ac:chgData name="Nicole Hunt" userId="a793c49a-2aa2-488b-a283-18a49ef42aa1" providerId="ADAL" clId="{E4F0BFC2-AD2B-40DB-B266-68F8CA01C875}" dt="2021-04-07T20:23:55.105" v="483" actId="26606"/>
          <ac:spMkLst>
            <pc:docMk/>
            <pc:sldMk cId="1311970156" sldId="267"/>
            <ac:spMk id="16" creationId="{665DBBEF-238B-476B-96AB-8AAC3224ECEA}"/>
          </ac:spMkLst>
        </pc:spChg>
        <pc:spChg chg="add">
          <ac:chgData name="Nicole Hunt" userId="a793c49a-2aa2-488b-a283-18a49ef42aa1" providerId="ADAL" clId="{E4F0BFC2-AD2B-40DB-B266-68F8CA01C875}" dt="2021-04-07T20:23:55.105" v="483" actId="26606"/>
          <ac:spMkLst>
            <pc:docMk/>
            <pc:sldMk cId="1311970156" sldId="267"/>
            <ac:spMk id="18" creationId="{3FCFB1DE-0B7E-48CC-BA90-B2AB0889F9D6}"/>
          </ac:spMkLst>
        </pc:spChg>
        <pc:graphicFrameChg chg="add del mod modGraphic">
          <ac:chgData name="Nicole Hunt" userId="a793c49a-2aa2-488b-a283-18a49ef42aa1" providerId="ADAL" clId="{E4F0BFC2-AD2B-40DB-B266-68F8CA01C875}" dt="2021-04-07T20:23:27.350" v="480" actId="478"/>
          <ac:graphicFrameMkLst>
            <pc:docMk/>
            <pc:sldMk cId="1311970156" sldId="267"/>
            <ac:graphicFrameMk id="4" creationId="{B76F28EE-CC5A-4B68-8522-CC55FB7756EE}"/>
          </ac:graphicFrameMkLst>
        </pc:graphicFrameChg>
        <pc:graphicFrameChg chg="add mod modGraphic">
          <ac:chgData name="Nicole Hunt" userId="a793c49a-2aa2-488b-a283-18a49ef42aa1" providerId="ADAL" clId="{E4F0BFC2-AD2B-40DB-B266-68F8CA01C875}" dt="2021-04-07T20:28:00.614" v="494"/>
          <ac:graphicFrameMkLst>
            <pc:docMk/>
            <pc:sldMk cId="1311970156" sldId="267"/>
            <ac:graphicFrameMk id="8" creationId="{2673D5CD-8F3D-4E0C-A9E6-DACA7450123A}"/>
          </ac:graphicFrameMkLst>
        </pc:graphicFrameChg>
      </pc:sldChg>
      <pc:sldChg chg="addSp delSp modSp new mod setBg">
        <pc:chgData name="Nicole Hunt" userId="a793c49a-2aa2-488b-a283-18a49ef42aa1" providerId="ADAL" clId="{E4F0BFC2-AD2B-40DB-B266-68F8CA01C875}" dt="2021-04-07T20:33:35.899" v="607" actId="255"/>
        <pc:sldMkLst>
          <pc:docMk/>
          <pc:sldMk cId="3171778329" sldId="268"/>
        </pc:sldMkLst>
        <pc:spChg chg="del">
          <ac:chgData name="Nicole Hunt" userId="a793c49a-2aa2-488b-a283-18a49ef42aa1" providerId="ADAL" clId="{E4F0BFC2-AD2B-40DB-B266-68F8CA01C875}" dt="2021-04-07T20:22:53.848" v="479" actId="478"/>
          <ac:spMkLst>
            <pc:docMk/>
            <pc:sldMk cId="3171778329" sldId="268"/>
            <ac:spMk id="2" creationId="{951351E5-E4A8-4E9B-ACAB-771EF50A0D41}"/>
          </ac:spMkLst>
        </pc:spChg>
        <pc:spChg chg="add mod">
          <ac:chgData name="Nicole Hunt" userId="a793c49a-2aa2-488b-a283-18a49ef42aa1" providerId="ADAL" clId="{E4F0BFC2-AD2B-40DB-B266-68F8CA01C875}" dt="2021-04-07T20:33:35.899" v="607" actId="255"/>
          <ac:spMkLst>
            <pc:docMk/>
            <pc:sldMk cId="3171778329" sldId="268"/>
            <ac:spMk id="3" creationId="{0F10029F-927D-47A7-9387-F16D906211E8}"/>
          </ac:spMkLst>
        </pc:spChg>
        <pc:spChg chg="add">
          <ac:chgData name="Nicole Hunt" userId="a793c49a-2aa2-488b-a283-18a49ef42aa1" providerId="ADAL" clId="{E4F0BFC2-AD2B-40DB-B266-68F8CA01C875}" dt="2021-04-07T20:33:26.818" v="606" actId="26606"/>
          <ac:spMkLst>
            <pc:docMk/>
            <pc:sldMk cId="3171778329" sldId="268"/>
            <ac:spMk id="9" creationId="{665DBBEF-238B-476B-96AB-8AAC3224ECEA}"/>
          </ac:spMkLst>
        </pc:spChg>
        <pc:spChg chg="add">
          <ac:chgData name="Nicole Hunt" userId="a793c49a-2aa2-488b-a283-18a49ef42aa1" providerId="ADAL" clId="{E4F0BFC2-AD2B-40DB-B266-68F8CA01C875}" dt="2021-04-07T20:33:26.818" v="606" actId="26606"/>
          <ac:spMkLst>
            <pc:docMk/>
            <pc:sldMk cId="3171778329" sldId="268"/>
            <ac:spMk id="11" creationId="{3FCFB1DE-0B7E-48CC-BA90-B2AB0889F9D6}"/>
          </ac:spMkLst>
        </pc:spChg>
        <pc:graphicFrameChg chg="add mod modGraphic">
          <ac:chgData name="Nicole Hunt" userId="a793c49a-2aa2-488b-a283-18a49ef42aa1" providerId="ADAL" clId="{E4F0BFC2-AD2B-40DB-B266-68F8CA01C875}" dt="2021-04-07T20:33:26.818" v="606" actId="26606"/>
          <ac:graphicFrameMkLst>
            <pc:docMk/>
            <pc:sldMk cId="3171778329" sldId="268"/>
            <ac:graphicFrameMk id="4" creationId="{879103A3-AA2E-4714-8331-B0D8450B760B}"/>
          </ac:graphicFrameMkLst>
        </pc:graphicFrameChg>
      </pc:sldChg>
      <pc:sldChg chg="addSp delSp modSp new mod setBg">
        <pc:chgData name="Nicole Hunt" userId="a793c49a-2aa2-488b-a283-18a49ef42aa1" providerId="ADAL" clId="{E4F0BFC2-AD2B-40DB-B266-68F8CA01C875}" dt="2021-04-07T20:31:37.296" v="530" actId="113"/>
        <pc:sldMkLst>
          <pc:docMk/>
          <pc:sldMk cId="2902977750" sldId="269"/>
        </pc:sldMkLst>
        <pc:spChg chg="del">
          <ac:chgData name="Nicole Hunt" userId="a793c49a-2aa2-488b-a283-18a49ef42aa1" providerId="ADAL" clId="{E4F0BFC2-AD2B-40DB-B266-68F8CA01C875}" dt="2021-04-07T20:28:58.885" v="497" actId="478"/>
          <ac:spMkLst>
            <pc:docMk/>
            <pc:sldMk cId="2902977750" sldId="269"/>
            <ac:spMk id="2" creationId="{632F2FDE-C14E-4983-B683-6EA4A86D691A}"/>
          </ac:spMkLst>
        </pc:spChg>
        <pc:spChg chg="add mod">
          <ac:chgData name="Nicole Hunt" userId="a793c49a-2aa2-488b-a283-18a49ef42aa1" providerId="ADAL" clId="{E4F0BFC2-AD2B-40DB-B266-68F8CA01C875}" dt="2021-04-07T20:31:37.296" v="530" actId="113"/>
          <ac:spMkLst>
            <pc:docMk/>
            <pc:sldMk cId="2902977750" sldId="269"/>
            <ac:spMk id="3" creationId="{3EE0A8AC-2640-4AA8-8108-8A9C286054B7}"/>
          </ac:spMkLst>
        </pc:spChg>
        <pc:spChg chg="add">
          <ac:chgData name="Nicole Hunt" userId="a793c49a-2aa2-488b-a283-18a49ef42aa1" providerId="ADAL" clId="{E4F0BFC2-AD2B-40DB-B266-68F8CA01C875}" dt="2021-04-07T20:31:10.794" v="528" actId="26606"/>
          <ac:spMkLst>
            <pc:docMk/>
            <pc:sldMk cId="2902977750" sldId="269"/>
            <ac:spMk id="9" creationId="{665DBBEF-238B-476B-96AB-8AAC3224ECEA}"/>
          </ac:spMkLst>
        </pc:spChg>
        <pc:spChg chg="add">
          <ac:chgData name="Nicole Hunt" userId="a793c49a-2aa2-488b-a283-18a49ef42aa1" providerId="ADAL" clId="{E4F0BFC2-AD2B-40DB-B266-68F8CA01C875}" dt="2021-04-07T20:31:10.794" v="528" actId="26606"/>
          <ac:spMkLst>
            <pc:docMk/>
            <pc:sldMk cId="2902977750" sldId="269"/>
            <ac:spMk id="11" creationId="{3FCFB1DE-0B7E-48CC-BA90-B2AB0889F9D6}"/>
          </ac:spMkLst>
        </pc:spChg>
        <pc:graphicFrameChg chg="add mod modGraphic">
          <ac:chgData name="Nicole Hunt" userId="a793c49a-2aa2-488b-a283-18a49ef42aa1" providerId="ADAL" clId="{E4F0BFC2-AD2B-40DB-B266-68F8CA01C875}" dt="2021-04-07T20:31:10.794" v="528" actId="26606"/>
          <ac:graphicFrameMkLst>
            <pc:docMk/>
            <pc:sldMk cId="2902977750" sldId="269"/>
            <ac:graphicFrameMk id="4" creationId="{F35D4002-316F-43B0-982E-3587F1A7786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55D6C-AF45-466A-92F5-E71EBE07EAF3}" type="doc">
      <dgm:prSet loTypeId="urn:microsoft.com/office/officeart/2005/8/layout/process5" loCatId="process" qsTypeId="urn:microsoft.com/office/officeart/2005/8/quickstyle/simple1" qsCatId="simple" csTypeId="urn:microsoft.com/office/officeart/2005/8/colors/accent4_2" csCatId="accent4" phldr="1"/>
      <dgm:spPr/>
      <dgm:t>
        <a:bodyPr/>
        <a:lstStyle/>
        <a:p>
          <a:endParaRPr lang="en-US"/>
        </a:p>
      </dgm:t>
    </dgm:pt>
    <dgm:pt modelId="{37C2615F-D652-4ED2-8295-CED86A5C271B}">
      <dgm:prSet phldrT="[Text]"/>
      <dgm:spPr/>
      <dgm:t>
        <a:bodyPr/>
        <a:lstStyle/>
        <a:p>
          <a:r>
            <a:rPr lang="en-US" dirty="0"/>
            <a:t>Program Announced</a:t>
          </a:r>
        </a:p>
      </dgm:t>
    </dgm:pt>
    <dgm:pt modelId="{BF0A46DF-7419-4A41-848F-ACBB7F3810F9}" type="parTrans" cxnId="{B1510617-C705-44F0-AE70-E1DF9CA43094}">
      <dgm:prSet/>
      <dgm:spPr/>
      <dgm:t>
        <a:bodyPr/>
        <a:lstStyle/>
        <a:p>
          <a:endParaRPr lang="en-US"/>
        </a:p>
      </dgm:t>
    </dgm:pt>
    <dgm:pt modelId="{46137B43-82D3-4FD5-B49A-EE3C90408627}" type="sibTrans" cxnId="{B1510617-C705-44F0-AE70-E1DF9CA43094}">
      <dgm:prSet/>
      <dgm:spPr/>
      <dgm:t>
        <a:bodyPr/>
        <a:lstStyle/>
        <a:p>
          <a:endParaRPr lang="en-US"/>
        </a:p>
      </dgm:t>
    </dgm:pt>
    <dgm:pt modelId="{C973AFD8-E735-4CEF-BFB0-A222295CE742}">
      <dgm:prSet phldrT="[Text]"/>
      <dgm:spPr/>
      <dgm:t>
        <a:bodyPr/>
        <a:lstStyle/>
        <a:p>
          <a:r>
            <a:rPr lang="en-US" dirty="0"/>
            <a:t>Teammates Apply </a:t>
          </a:r>
        </a:p>
      </dgm:t>
    </dgm:pt>
    <dgm:pt modelId="{6E55583B-6D44-4C9D-BFCB-3AE74427FE89}" type="parTrans" cxnId="{B619A362-F76F-41D3-8EB0-F88E4471E87E}">
      <dgm:prSet/>
      <dgm:spPr/>
      <dgm:t>
        <a:bodyPr/>
        <a:lstStyle/>
        <a:p>
          <a:endParaRPr lang="en-US"/>
        </a:p>
      </dgm:t>
    </dgm:pt>
    <dgm:pt modelId="{C4FF5E3B-651F-415A-8045-A3A157CDFA56}" type="sibTrans" cxnId="{B619A362-F76F-41D3-8EB0-F88E4471E87E}">
      <dgm:prSet/>
      <dgm:spPr/>
      <dgm:t>
        <a:bodyPr/>
        <a:lstStyle/>
        <a:p>
          <a:endParaRPr lang="en-US"/>
        </a:p>
      </dgm:t>
    </dgm:pt>
    <dgm:pt modelId="{E8973BE1-0028-4679-9544-1B2F969878B4}">
      <dgm:prSet phldrT="[Text]"/>
      <dgm:spPr/>
      <dgm:t>
        <a:bodyPr/>
        <a:lstStyle/>
        <a:p>
          <a:r>
            <a:rPr lang="en-US" dirty="0"/>
            <a:t>TL/OM Review Applicants</a:t>
          </a:r>
        </a:p>
      </dgm:t>
    </dgm:pt>
    <dgm:pt modelId="{1B6B339A-7734-4DA7-A930-3B4B0BA09FBA}" type="parTrans" cxnId="{EDB9F545-E5A1-4CBF-B2E0-B03F9827AD10}">
      <dgm:prSet/>
      <dgm:spPr/>
      <dgm:t>
        <a:bodyPr/>
        <a:lstStyle/>
        <a:p>
          <a:endParaRPr lang="en-US"/>
        </a:p>
      </dgm:t>
    </dgm:pt>
    <dgm:pt modelId="{A1E38FDD-A28D-4028-BAD9-63FF0880E530}" type="sibTrans" cxnId="{EDB9F545-E5A1-4CBF-B2E0-B03F9827AD10}">
      <dgm:prSet/>
      <dgm:spPr/>
      <dgm:t>
        <a:bodyPr/>
        <a:lstStyle/>
        <a:p>
          <a:endParaRPr lang="en-US"/>
        </a:p>
      </dgm:t>
    </dgm:pt>
    <dgm:pt modelId="{C347DE8C-225E-43ED-B8F8-821FA539BF77}">
      <dgm:prSet phldrT="[Text]"/>
      <dgm:spPr/>
      <dgm:t>
        <a:bodyPr/>
        <a:lstStyle/>
        <a:p>
          <a:r>
            <a:rPr lang="en-US" dirty="0"/>
            <a:t>Participants Announced</a:t>
          </a:r>
        </a:p>
      </dgm:t>
    </dgm:pt>
    <dgm:pt modelId="{1242499E-8B7F-48D5-89B2-8959A408721E}" type="parTrans" cxnId="{4D12554B-089D-4AE6-A90C-A0BE82F7B5C7}">
      <dgm:prSet/>
      <dgm:spPr/>
      <dgm:t>
        <a:bodyPr/>
        <a:lstStyle/>
        <a:p>
          <a:endParaRPr lang="en-US"/>
        </a:p>
      </dgm:t>
    </dgm:pt>
    <dgm:pt modelId="{7102F669-AC67-4686-9C37-C5BCB9EE1BEF}" type="sibTrans" cxnId="{4D12554B-089D-4AE6-A90C-A0BE82F7B5C7}">
      <dgm:prSet/>
      <dgm:spPr/>
      <dgm:t>
        <a:bodyPr/>
        <a:lstStyle/>
        <a:p>
          <a:endParaRPr lang="en-US"/>
        </a:p>
      </dgm:t>
    </dgm:pt>
    <dgm:pt modelId="{17B31FF8-AF05-47DC-8521-C451A7CBD747}">
      <dgm:prSet phldrT="[Text]"/>
      <dgm:spPr/>
      <dgm:t>
        <a:bodyPr/>
        <a:lstStyle/>
        <a:p>
          <a:r>
            <a:rPr lang="en-US" dirty="0"/>
            <a:t>TL/OM/DC Conduct Interviews</a:t>
          </a:r>
        </a:p>
      </dgm:t>
    </dgm:pt>
    <dgm:pt modelId="{4576E29B-C50B-40AC-92B3-0D30B3D94E4E}" type="parTrans" cxnId="{B1E73490-F7AA-4A92-81CF-B582569CABA2}">
      <dgm:prSet/>
      <dgm:spPr/>
      <dgm:t>
        <a:bodyPr/>
        <a:lstStyle/>
        <a:p>
          <a:endParaRPr lang="en-US"/>
        </a:p>
      </dgm:t>
    </dgm:pt>
    <dgm:pt modelId="{F03BF478-0ECF-4B5F-A74E-5C2EA628DE70}" type="sibTrans" cxnId="{B1E73490-F7AA-4A92-81CF-B582569CABA2}">
      <dgm:prSet/>
      <dgm:spPr/>
      <dgm:t>
        <a:bodyPr/>
        <a:lstStyle/>
        <a:p>
          <a:endParaRPr lang="en-US"/>
        </a:p>
      </dgm:t>
    </dgm:pt>
    <dgm:pt modelId="{4F6AC692-51C9-4B3B-B21F-3379641D69BE}" type="pres">
      <dgm:prSet presAssocID="{A9155D6C-AF45-466A-92F5-E71EBE07EAF3}" presName="diagram" presStyleCnt="0">
        <dgm:presLayoutVars>
          <dgm:dir/>
          <dgm:resizeHandles val="exact"/>
        </dgm:presLayoutVars>
      </dgm:prSet>
      <dgm:spPr/>
    </dgm:pt>
    <dgm:pt modelId="{84777C70-A43B-4283-AFF1-BCD310E5DA98}" type="pres">
      <dgm:prSet presAssocID="{37C2615F-D652-4ED2-8295-CED86A5C271B}" presName="node" presStyleLbl="node1" presStyleIdx="0" presStyleCnt="5">
        <dgm:presLayoutVars>
          <dgm:bulletEnabled val="1"/>
        </dgm:presLayoutVars>
      </dgm:prSet>
      <dgm:spPr/>
    </dgm:pt>
    <dgm:pt modelId="{2440F1EE-1AC9-4E95-944E-EC525E3018AB}" type="pres">
      <dgm:prSet presAssocID="{46137B43-82D3-4FD5-B49A-EE3C90408627}" presName="sibTrans" presStyleLbl="sibTrans2D1" presStyleIdx="0" presStyleCnt="4"/>
      <dgm:spPr/>
    </dgm:pt>
    <dgm:pt modelId="{C1404C67-939E-4A65-A222-E47C398967C8}" type="pres">
      <dgm:prSet presAssocID="{46137B43-82D3-4FD5-B49A-EE3C90408627}" presName="connectorText" presStyleLbl="sibTrans2D1" presStyleIdx="0" presStyleCnt="4"/>
      <dgm:spPr/>
    </dgm:pt>
    <dgm:pt modelId="{765B18CF-AB07-4324-B0DE-79486D25353F}" type="pres">
      <dgm:prSet presAssocID="{C973AFD8-E735-4CEF-BFB0-A222295CE742}" presName="node" presStyleLbl="node1" presStyleIdx="1" presStyleCnt="5">
        <dgm:presLayoutVars>
          <dgm:bulletEnabled val="1"/>
        </dgm:presLayoutVars>
      </dgm:prSet>
      <dgm:spPr/>
    </dgm:pt>
    <dgm:pt modelId="{CBA0E6BA-8808-4784-8932-2247FD61B6A9}" type="pres">
      <dgm:prSet presAssocID="{C4FF5E3B-651F-415A-8045-A3A157CDFA56}" presName="sibTrans" presStyleLbl="sibTrans2D1" presStyleIdx="1" presStyleCnt="4"/>
      <dgm:spPr/>
    </dgm:pt>
    <dgm:pt modelId="{A1777971-0584-42ED-A1A6-D82C8A8449EF}" type="pres">
      <dgm:prSet presAssocID="{C4FF5E3B-651F-415A-8045-A3A157CDFA56}" presName="connectorText" presStyleLbl="sibTrans2D1" presStyleIdx="1" presStyleCnt="4"/>
      <dgm:spPr/>
    </dgm:pt>
    <dgm:pt modelId="{9AAEAA1E-2179-412A-AD70-C0466EEB1A19}" type="pres">
      <dgm:prSet presAssocID="{E8973BE1-0028-4679-9544-1B2F969878B4}" presName="node" presStyleLbl="node1" presStyleIdx="2" presStyleCnt="5">
        <dgm:presLayoutVars>
          <dgm:bulletEnabled val="1"/>
        </dgm:presLayoutVars>
      </dgm:prSet>
      <dgm:spPr/>
    </dgm:pt>
    <dgm:pt modelId="{6AF513FD-4C86-472D-9C71-7F55D9540FC5}" type="pres">
      <dgm:prSet presAssocID="{A1E38FDD-A28D-4028-BAD9-63FF0880E530}" presName="sibTrans" presStyleLbl="sibTrans2D1" presStyleIdx="2" presStyleCnt="4" custAng="18202626" custLinFactX="100000" custLinFactNeighborX="118985" custLinFactNeighborY="12066"/>
      <dgm:spPr/>
    </dgm:pt>
    <dgm:pt modelId="{15A9CC16-374F-4D3A-83DE-73F8C5484D7C}" type="pres">
      <dgm:prSet presAssocID="{A1E38FDD-A28D-4028-BAD9-63FF0880E530}" presName="connectorText" presStyleLbl="sibTrans2D1" presStyleIdx="2" presStyleCnt="4"/>
      <dgm:spPr/>
    </dgm:pt>
    <dgm:pt modelId="{9159D561-DD18-4929-894F-D40EB0FBAD86}" type="pres">
      <dgm:prSet presAssocID="{C347DE8C-225E-43ED-B8F8-821FA539BF77}" presName="node" presStyleLbl="node1" presStyleIdx="3" presStyleCnt="5" custLinFactX="-40056" custLinFactNeighborX="-100000" custLinFactNeighborY="-12884">
        <dgm:presLayoutVars>
          <dgm:bulletEnabled val="1"/>
        </dgm:presLayoutVars>
      </dgm:prSet>
      <dgm:spPr/>
    </dgm:pt>
    <dgm:pt modelId="{D7DF52BC-56A9-4C3C-BAC9-6978A7575D08}" type="pres">
      <dgm:prSet presAssocID="{7102F669-AC67-4686-9C37-C5BCB9EE1BEF}" presName="sibTrans" presStyleLbl="sibTrans2D1" presStyleIdx="3" presStyleCnt="4" custAng="10380563"/>
      <dgm:spPr/>
    </dgm:pt>
    <dgm:pt modelId="{8A4A959D-8CAB-474C-BD95-9701F6D2938A}" type="pres">
      <dgm:prSet presAssocID="{7102F669-AC67-4686-9C37-C5BCB9EE1BEF}" presName="connectorText" presStyleLbl="sibTrans2D1" presStyleIdx="3" presStyleCnt="4"/>
      <dgm:spPr/>
    </dgm:pt>
    <dgm:pt modelId="{D5CCCC59-7C58-41A5-85E2-5FF08530AEFD}" type="pres">
      <dgm:prSet presAssocID="{17B31FF8-AF05-47DC-8521-C451A7CBD747}" presName="node" presStyleLbl="node1" presStyleIdx="4" presStyleCnt="5" custLinFactX="70754" custLinFactNeighborX="100000" custLinFactNeighborY="-13511">
        <dgm:presLayoutVars>
          <dgm:bulletEnabled val="1"/>
        </dgm:presLayoutVars>
      </dgm:prSet>
      <dgm:spPr/>
    </dgm:pt>
  </dgm:ptLst>
  <dgm:cxnLst>
    <dgm:cxn modelId="{F6D1FA07-F0A9-4990-9E83-5A45E45A82BE}" type="presOf" srcId="{A1E38FDD-A28D-4028-BAD9-63FF0880E530}" destId="{6AF513FD-4C86-472D-9C71-7F55D9540FC5}" srcOrd="0" destOrd="0" presId="urn:microsoft.com/office/officeart/2005/8/layout/process5"/>
    <dgm:cxn modelId="{69932513-A6C3-4C7F-876E-3D54BCA3C923}" type="presOf" srcId="{37C2615F-D652-4ED2-8295-CED86A5C271B}" destId="{84777C70-A43B-4283-AFF1-BCD310E5DA98}" srcOrd="0" destOrd="0" presId="urn:microsoft.com/office/officeart/2005/8/layout/process5"/>
    <dgm:cxn modelId="{B1510617-C705-44F0-AE70-E1DF9CA43094}" srcId="{A9155D6C-AF45-466A-92F5-E71EBE07EAF3}" destId="{37C2615F-D652-4ED2-8295-CED86A5C271B}" srcOrd="0" destOrd="0" parTransId="{BF0A46DF-7419-4A41-848F-ACBB7F3810F9}" sibTransId="{46137B43-82D3-4FD5-B49A-EE3C90408627}"/>
    <dgm:cxn modelId="{EFE96535-FB00-4553-AE29-C4B5ADE14E60}" type="presOf" srcId="{46137B43-82D3-4FD5-B49A-EE3C90408627}" destId="{2440F1EE-1AC9-4E95-944E-EC525E3018AB}" srcOrd="0" destOrd="0" presId="urn:microsoft.com/office/officeart/2005/8/layout/process5"/>
    <dgm:cxn modelId="{B619A362-F76F-41D3-8EB0-F88E4471E87E}" srcId="{A9155D6C-AF45-466A-92F5-E71EBE07EAF3}" destId="{C973AFD8-E735-4CEF-BFB0-A222295CE742}" srcOrd="1" destOrd="0" parTransId="{6E55583B-6D44-4C9D-BFCB-3AE74427FE89}" sibTransId="{C4FF5E3B-651F-415A-8045-A3A157CDFA56}"/>
    <dgm:cxn modelId="{EDB9F545-E5A1-4CBF-B2E0-B03F9827AD10}" srcId="{A9155D6C-AF45-466A-92F5-E71EBE07EAF3}" destId="{E8973BE1-0028-4679-9544-1B2F969878B4}" srcOrd="2" destOrd="0" parTransId="{1B6B339A-7734-4DA7-A930-3B4B0BA09FBA}" sibTransId="{A1E38FDD-A28D-4028-BAD9-63FF0880E530}"/>
    <dgm:cxn modelId="{28B51848-E201-41CE-B4B7-0782D9AE9B54}" type="presOf" srcId="{A9155D6C-AF45-466A-92F5-E71EBE07EAF3}" destId="{4F6AC692-51C9-4B3B-B21F-3379641D69BE}" srcOrd="0" destOrd="0" presId="urn:microsoft.com/office/officeart/2005/8/layout/process5"/>
    <dgm:cxn modelId="{4D12554B-089D-4AE6-A90C-A0BE82F7B5C7}" srcId="{A9155D6C-AF45-466A-92F5-E71EBE07EAF3}" destId="{C347DE8C-225E-43ED-B8F8-821FA539BF77}" srcOrd="3" destOrd="0" parTransId="{1242499E-8B7F-48D5-89B2-8959A408721E}" sibTransId="{7102F669-AC67-4686-9C37-C5BCB9EE1BEF}"/>
    <dgm:cxn modelId="{39CE996F-14B2-4862-AF62-C7F8EFDCD793}" type="presOf" srcId="{7102F669-AC67-4686-9C37-C5BCB9EE1BEF}" destId="{8A4A959D-8CAB-474C-BD95-9701F6D2938A}" srcOrd="1" destOrd="0" presId="urn:microsoft.com/office/officeart/2005/8/layout/process5"/>
    <dgm:cxn modelId="{C4A35E51-5098-4812-BEF3-BBD08C1B19D3}" type="presOf" srcId="{46137B43-82D3-4FD5-B49A-EE3C90408627}" destId="{C1404C67-939E-4A65-A222-E47C398967C8}" srcOrd="1" destOrd="0" presId="urn:microsoft.com/office/officeart/2005/8/layout/process5"/>
    <dgm:cxn modelId="{96609978-6145-448C-9763-1AD9688EC263}" type="presOf" srcId="{C973AFD8-E735-4CEF-BFB0-A222295CE742}" destId="{765B18CF-AB07-4324-B0DE-79486D25353F}" srcOrd="0" destOrd="0" presId="urn:microsoft.com/office/officeart/2005/8/layout/process5"/>
    <dgm:cxn modelId="{EF725759-AEBA-4470-8F06-3E226152A5A6}" type="presOf" srcId="{C4FF5E3B-651F-415A-8045-A3A157CDFA56}" destId="{A1777971-0584-42ED-A1A6-D82C8A8449EF}" srcOrd="1" destOrd="0" presId="urn:microsoft.com/office/officeart/2005/8/layout/process5"/>
    <dgm:cxn modelId="{B1E73490-F7AA-4A92-81CF-B582569CABA2}" srcId="{A9155D6C-AF45-466A-92F5-E71EBE07EAF3}" destId="{17B31FF8-AF05-47DC-8521-C451A7CBD747}" srcOrd="4" destOrd="0" parTransId="{4576E29B-C50B-40AC-92B3-0D30B3D94E4E}" sibTransId="{F03BF478-0ECF-4B5F-A74E-5C2EA628DE70}"/>
    <dgm:cxn modelId="{36287F94-09AB-433A-8641-D69A9ED6358A}" type="presOf" srcId="{E8973BE1-0028-4679-9544-1B2F969878B4}" destId="{9AAEAA1E-2179-412A-AD70-C0466EEB1A19}" srcOrd="0" destOrd="0" presId="urn:microsoft.com/office/officeart/2005/8/layout/process5"/>
    <dgm:cxn modelId="{933BD0A9-D390-4A8F-A870-878E2A2BC430}" type="presOf" srcId="{C347DE8C-225E-43ED-B8F8-821FA539BF77}" destId="{9159D561-DD18-4929-894F-D40EB0FBAD86}" srcOrd="0" destOrd="0" presId="urn:microsoft.com/office/officeart/2005/8/layout/process5"/>
    <dgm:cxn modelId="{4E3583D2-F783-4634-BBF6-5C57D72DDCC7}" type="presOf" srcId="{A1E38FDD-A28D-4028-BAD9-63FF0880E530}" destId="{15A9CC16-374F-4D3A-83DE-73F8C5484D7C}" srcOrd="1" destOrd="0" presId="urn:microsoft.com/office/officeart/2005/8/layout/process5"/>
    <dgm:cxn modelId="{235FA5D4-7F1F-4BA2-BC04-EF8B13366BB0}" type="presOf" srcId="{7102F669-AC67-4686-9C37-C5BCB9EE1BEF}" destId="{D7DF52BC-56A9-4C3C-BAC9-6978A7575D08}" srcOrd="0" destOrd="0" presId="urn:microsoft.com/office/officeart/2005/8/layout/process5"/>
    <dgm:cxn modelId="{02301AD7-1785-41B5-9179-C0D2A6E551D8}" type="presOf" srcId="{17B31FF8-AF05-47DC-8521-C451A7CBD747}" destId="{D5CCCC59-7C58-41A5-85E2-5FF08530AEFD}" srcOrd="0" destOrd="0" presId="urn:microsoft.com/office/officeart/2005/8/layout/process5"/>
    <dgm:cxn modelId="{F55624E9-FAE8-4D7D-ADAB-7512CB847FCD}" type="presOf" srcId="{C4FF5E3B-651F-415A-8045-A3A157CDFA56}" destId="{CBA0E6BA-8808-4784-8932-2247FD61B6A9}" srcOrd="0" destOrd="0" presId="urn:microsoft.com/office/officeart/2005/8/layout/process5"/>
    <dgm:cxn modelId="{2815C325-C943-40B7-80F2-821065C21C79}" type="presParOf" srcId="{4F6AC692-51C9-4B3B-B21F-3379641D69BE}" destId="{84777C70-A43B-4283-AFF1-BCD310E5DA98}" srcOrd="0" destOrd="0" presId="urn:microsoft.com/office/officeart/2005/8/layout/process5"/>
    <dgm:cxn modelId="{0D01D63B-E15E-4C8D-B887-4147F4ED8699}" type="presParOf" srcId="{4F6AC692-51C9-4B3B-B21F-3379641D69BE}" destId="{2440F1EE-1AC9-4E95-944E-EC525E3018AB}" srcOrd="1" destOrd="0" presId="urn:microsoft.com/office/officeart/2005/8/layout/process5"/>
    <dgm:cxn modelId="{6782DEAF-5E2D-4B48-801E-96EB0B564A91}" type="presParOf" srcId="{2440F1EE-1AC9-4E95-944E-EC525E3018AB}" destId="{C1404C67-939E-4A65-A222-E47C398967C8}" srcOrd="0" destOrd="0" presId="urn:microsoft.com/office/officeart/2005/8/layout/process5"/>
    <dgm:cxn modelId="{FC0181DC-FAC6-4ABA-8CFA-E593B333D57C}" type="presParOf" srcId="{4F6AC692-51C9-4B3B-B21F-3379641D69BE}" destId="{765B18CF-AB07-4324-B0DE-79486D25353F}" srcOrd="2" destOrd="0" presId="urn:microsoft.com/office/officeart/2005/8/layout/process5"/>
    <dgm:cxn modelId="{78C59F29-2A43-49C4-8414-7996044AB936}" type="presParOf" srcId="{4F6AC692-51C9-4B3B-B21F-3379641D69BE}" destId="{CBA0E6BA-8808-4784-8932-2247FD61B6A9}" srcOrd="3" destOrd="0" presId="urn:microsoft.com/office/officeart/2005/8/layout/process5"/>
    <dgm:cxn modelId="{83F124C5-44B9-44BC-BAA6-C4286F8B8EA9}" type="presParOf" srcId="{CBA0E6BA-8808-4784-8932-2247FD61B6A9}" destId="{A1777971-0584-42ED-A1A6-D82C8A8449EF}" srcOrd="0" destOrd="0" presId="urn:microsoft.com/office/officeart/2005/8/layout/process5"/>
    <dgm:cxn modelId="{4E9112DE-66EB-4B39-AF77-189A55A7E3F1}" type="presParOf" srcId="{4F6AC692-51C9-4B3B-B21F-3379641D69BE}" destId="{9AAEAA1E-2179-412A-AD70-C0466EEB1A19}" srcOrd="4" destOrd="0" presId="urn:microsoft.com/office/officeart/2005/8/layout/process5"/>
    <dgm:cxn modelId="{B9364B7F-B916-493B-AB24-458CF27A01CD}" type="presParOf" srcId="{4F6AC692-51C9-4B3B-B21F-3379641D69BE}" destId="{6AF513FD-4C86-472D-9C71-7F55D9540FC5}" srcOrd="5" destOrd="0" presId="urn:microsoft.com/office/officeart/2005/8/layout/process5"/>
    <dgm:cxn modelId="{50C0A93D-7CCE-4845-9FF1-B286B7A20377}" type="presParOf" srcId="{6AF513FD-4C86-472D-9C71-7F55D9540FC5}" destId="{15A9CC16-374F-4D3A-83DE-73F8C5484D7C}" srcOrd="0" destOrd="0" presId="urn:microsoft.com/office/officeart/2005/8/layout/process5"/>
    <dgm:cxn modelId="{0D31403C-78A9-40D7-864F-0B4CDC7D7BD3}" type="presParOf" srcId="{4F6AC692-51C9-4B3B-B21F-3379641D69BE}" destId="{9159D561-DD18-4929-894F-D40EB0FBAD86}" srcOrd="6" destOrd="0" presId="urn:microsoft.com/office/officeart/2005/8/layout/process5"/>
    <dgm:cxn modelId="{15C3BD0B-0662-4263-8D45-DCE70E3A7D8F}" type="presParOf" srcId="{4F6AC692-51C9-4B3B-B21F-3379641D69BE}" destId="{D7DF52BC-56A9-4C3C-BAC9-6978A7575D08}" srcOrd="7" destOrd="0" presId="urn:microsoft.com/office/officeart/2005/8/layout/process5"/>
    <dgm:cxn modelId="{9D28798D-A542-484E-A6A7-4C1634009586}" type="presParOf" srcId="{D7DF52BC-56A9-4C3C-BAC9-6978A7575D08}" destId="{8A4A959D-8CAB-474C-BD95-9701F6D2938A}" srcOrd="0" destOrd="0" presId="urn:microsoft.com/office/officeart/2005/8/layout/process5"/>
    <dgm:cxn modelId="{BA5851D2-34DD-4F90-B71C-95C5C66495B7}" type="presParOf" srcId="{4F6AC692-51C9-4B3B-B21F-3379641D69BE}" destId="{D5CCCC59-7C58-41A5-85E2-5FF08530AEFD}"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77C70-A43B-4283-AFF1-BCD310E5DA98}">
      <dsp:nvSpPr>
        <dsp:cNvPr id="0" name=""/>
        <dsp:cNvSpPr/>
      </dsp:nvSpPr>
      <dsp:spPr>
        <a:xfrm>
          <a:off x="97043" y="3321"/>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Program Announced</a:t>
          </a:r>
        </a:p>
      </dsp:txBody>
      <dsp:txXfrm>
        <a:off x="144776" y="51054"/>
        <a:ext cx="2620721" cy="1534246"/>
      </dsp:txXfrm>
    </dsp:sp>
    <dsp:sp modelId="{2440F1EE-1AC9-4E95-944E-EC525E3018AB}">
      <dsp:nvSpPr>
        <dsp:cNvPr id="0" name=""/>
        <dsp:cNvSpPr/>
      </dsp:nvSpPr>
      <dsp:spPr>
        <a:xfrm>
          <a:off x="3052255" y="481370"/>
          <a:ext cx="575831" cy="673614"/>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052255" y="616093"/>
        <a:ext cx="403082" cy="404168"/>
      </dsp:txXfrm>
    </dsp:sp>
    <dsp:sp modelId="{765B18CF-AB07-4324-B0DE-79486D25353F}">
      <dsp:nvSpPr>
        <dsp:cNvPr id="0" name=""/>
        <dsp:cNvSpPr/>
      </dsp:nvSpPr>
      <dsp:spPr>
        <a:xfrm>
          <a:off x="3899706" y="3321"/>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Teammates Apply </a:t>
          </a:r>
        </a:p>
      </dsp:txBody>
      <dsp:txXfrm>
        <a:off x="3947439" y="51054"/>
        <a:ext cx="2620721" cy="1534246"/>
      </dsp:txXfrm>
    </dsp:sp>
    <dsp:sp modelId="{CBA0E6BA-8808-4784-8932-2247FD61B6A9}">
      <dsp:nvSpPr>
        <dsp:cNvPr id="0" name=""/>
        <dsp:cNvSpPr/>
      </dsp:nvSpPr>
      <dsp:spPr>
        <a:xfrm>
          <a:off x="6854918" y="481370"/>
          <a:ext cx="575831" cy="673614"/>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854918" y="616093"/>
        <a:ext cx="403082" cy="404168"/>
      </dsp:txXfrm>
    </dsp:sp>
    <dsp:sp modelId="{9AAEAA1E-2179-412A-AD70-C0466EEB1A19}">
      <dsp:nvSpPr>
        <dsp:cNvPr id="0" name=""/>
        <dsp:cNvSpPr/>
      </dsp:nvSpPr>
      <dsp:spPr>
        <a:xfrm>
          <a:off x="7702368" y="3321"/>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TL/OM Review Applicants</a:t>
          </a:r>
        </a:p>
      </dsp:txBody>
      <dsp:txXfrm>
        <a:off x="7750101" y="51054"/>
        <a:ext cx="2620721" cy="1534246"/>
      </dsp:txXfrm>
    </dsp:sp>
    <dsp:sp modelId="{6AF513FD-4C86-472D-9C71-7F55D9540FC5}">
      <dsp:nvSpPr>
        <dsp:cNvPr id="0" name=""/>
        <dsp:cNvSpPr/>
      </dsp:nvSpPr>
      <dsp:spPr>
        <a:xfrm rot="5400000">
          <a:off x="8605244" y="1802609"/>
          <a:ext cx="844404" cy="673614"/>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8706286" y="1836290"/>
        <a:ext cx="642320" cy="404168"/>
      </dsp:txXfrm>
    </dsp:sp>
    <dsp:sp modelId="{9159D561-DD18-4929-894F-D40EB0FBAD86}">
      <dsp:nvSpPr>
        <dsp:cNvPr id="0" name=""/>
        <dsp:cNvSpPr/>
      </dsp:nvSpPr>
      <dsp:spPr>
        <a:xfrm>
          <a:off x="3898185" y="2509537"/>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Participants Announced</a:t>
          </a:r>
        </a:p>
      </dsp:txBody>
      <dsp:txXfrm>
        <a:off x="3945918" y="2557270"/>
        <a:ext cx="2620721" cy="1534246"/>
      </dsp:txXfrm>
    </dsp:sp>
    <dsp:sp modelId="{D7DF52BC-56A9-4C3C-BAC9-6978A7575D08}">
      <dsp:nvSpPr>
        <dsp:cNvPr id="0" name=""/>
        <dsp:cNvSpPr/>
      </dsp:nvSpPr>
      <dsp:spPr>
        <a:xfrm rot="10371559">
          <a:off x="6875080" y="2982523"/>
          <a:ext cx="628073" cy="673614"/>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062771" y="3105535"/>
        <a:ext cx="439651" cy="404168"/>
      </dsp:txXfrm>
    </dsp:sp>
    <dsp:sp modelId="{D5CCCC59-7C58-41A5-85E2-5FF08530AEFD}">
      <dsp:nvSpPr>
        <dsp:cNvPr id="0" name=""/>
        <dsp:cNvSpPr/>
      </dsp:nvSpPr>
      <dsp:spPr>
        <a:xfrm>
          <a:off x="7799412" y="2499319"/>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TL/OM/DC Conduct Interviews</a:t>
          </a:r>
        </a:p>
      </dsp:txBody>
      <dsp:txXfrm>
        <a:off x="7847145" y="2547052"/>
        <a:ext cx="2620721" cy="1534246"/>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4023-68E5-4401-8D7A-BB2017A220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982BD8-8874-4BEE-81D9-A459D2D5D2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EBF303-E155-46A4-BAFF-1ABB1B4B72E6}"/>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99CE7120-E995-4AA6-ADF4-8D1ABB26A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86AC4-07DF-44F3-8B54-13A6E92CC589}"/>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1672458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5419-74E3-4130-812B-790B1692D2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E5DDE3-9D46-421F-B7DD-233EA0A2D9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3360B-F5A0-470E-BEF3-B3ACCD33173C}"/>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921A28BB-A5D0-46CE-85EB-954A30188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D097E7-AA90-4E1A-BCA1-06423F0E7A39}"/>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150915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8001-3D9A-48FB-A674-87BFEC516D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28C0B2-06F0-4F01-A879-62A9AA90D2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30DFD0-49DD-49A9-A4BD-1648938475CC}"/>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2CCF5B07-73E1-4A1A-A42B-7F48E9664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F687E6-300E-4813-9881-7939A33D019C}"/>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2457022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82C7-C90B-470A-A1C0-C701FD00C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4425CC-95D2-4D3E-8EE7-F1ED3A950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7EE211-8BA7-4A74-AFC5-88D0787E2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C4BE6A-EC90-4320-8118-0235BDB6ABD3}"/>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6" name="Footer Placeholder 5">
            <a:extLst>
              <a:ext uri="{FF2B5EF4-FFF2-40B4-BE49-F238E27FC236}">
                <a16:creationId xmlns:a16="http://schemas.microsoft.com/office/drawing/2014/main" id="{19EAF1A4-E20F-42A0-B4A0-CAC58F4171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33A4DD-B341-4B23-9357-FC0CD81575C3}"/>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2129917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9007-57FA-4282-A125-5403B7CF89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514605-D1FE-4649-A789-2A00B1CB7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D216F9-405C-4210-B229-3ECB22233B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15B51B-595F-46DF-B003-F277231194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6E829D-A80B-448A-A8D6-6CA4603170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2A6C59-4CCA-4FB4-8B0A-811859D755B2}"/>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8" name="Footer Placeholder 7">
            <a:extLst>
              <a:ext uri="{FF2B5EF4-FFF2-40B4-BE49-F238E27FC236}">
                <a16:creationId xmlns:a16="http://schemas.microsoft.com/office/drawing/2014/main" id="{C1378FA2-EFF3-4E62-BE0A-E14E0E044D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A07FC4-7458-4CF0-B625-0B3297DE590F}"/>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388804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87B2-6AF5-41F6-B060-5CECE79D60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A42F5F-9F98-443D-9A2F-16F7D36DC6B2}"/>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4" name="Footer Placeholder 3">
            <a:extLst>
              <a:ext uri="{FF2B5EF4-FFF2-40B4-BE49-F238E27FC236}">
                <a16:creationId xmlns:a16="http://schemas.microsoft.com/office/drawing/2014/main" id="{8F824622-51B5-4A08-857B-923FE94C3B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CD7133-73A2-4D74-9777-435ECB8EEDD7}"/>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276951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63A294-1162-40FF-8B4E-8F356C6583B1}"/>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3" name="Footer Placeholder 2">
            <a:extLst>
              <a:ext uri="{FF2B5EF4-FFF2-40B4-BE49-F238E27FC236}">
                <a16:creationId xmlns:a16="http://schemas.microsoft.com/office/drawing/2014/main" id="{1E5982E7-A1F7-4D04-B074-B9A5F9F9D9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2BE65F-7A4B-410C-BFBB-E81E7C63FBF9}"/>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143148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67254-637D-4C77-8012-5F1CE4EE6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90FAA2-B435-4B4B-92DC-56A0653D1F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37DB65-12BD-4382-8B61-B52EF7FF0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E281D-9C07-4104-B4D8-9F7E818F89AC}"/>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6" name="Footer Placeholder 5">
            <a:extLst>
              <a:ext uri="{FF2B5EF4-FFF2-40B4-BE49-F238E27FC236}">
                <a16:creationId xmlns:a16="http://schemas.microsoft.com/office/drawing/2014/main" id="{9FD687CE-0DD5-4B0C-875B-DBE9C3BF4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9C242-8375-4626-A18A-1D37351B8D2F}"/>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185212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AB11-71E1-484A-A561-AC1470A8E3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B08F32-9C1C-41F5-9EE1-146587F0A5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6D824D-ABB3-407C-8BFF-E66F6272BC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1F1D7-5D11-45B4-8078-1A331DD3F714}"/>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6" name="Footer Placeholder 5">
            <a:extLst>
              <a:ext uri="{FF2B5EF4-FFF2-40B4-BE49-F238E27FC236}">
                <a16:creationId xmlns:a16="http://schemas.microsoft.com/office/drawing/2014/main" id="{A7C47F57-9F4A-4753-A8CB-F63AF420C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3551E6-CD35-4E3D-85FD-D16242EF03DC}"/>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441549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1C34-21D2-4AD7-B523-8CF9DCA9DD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170B35-38D9-4849-BEAB-2AA7748B7D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567519-7004-40B1-96B7-CC5B46386E25}"/>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2E4615E3-CDC2-4F8F-B56E-809E94FB95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2F8C5-1831-4CFF-9F19-928E2DE9017B}"/>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556917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216423-1B34-4CB9-9F53-CBF7600A35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A7D6E5-707A-4D29-8ABF-9C3EA1D23D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1037E-9C83-4C32-8E69-8898F5D5D22F}"/>
              </a:ext>
            </a:extLst>
          </p:cNvPr>
          <p:cNvSpPr>
            <a:spLocks noGrp="1"/>
          </p:cNvSpPr>
          <p:nvPr>
            <p:ph type="dt" sz="half" idx="10"/>
          </p:nvPr>
        </p:nvSpPr>
        <p:spPr/>
        <p:txBody>
          <a:body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0645C517-872F-45F4-9F79-5195BA421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7627AB-C402-4378-9D07-B487BB271255}"/>
              </a:ext>
            </a:extLst>
          </p:cNvPr>
          <p:cNvSpPr>
            <a:spLocks noGrp="1"/>
          </p:cNvSpPr>
          <p:nvPr>
            <p:ph type="sldNum" sz="quarter" idx="12"/>
          </p:nvPr>
        </p:nvSpPr>
        <p:spPr/>
        <p:txBody>
          <a:bodyPr/>
          <a:lstStyle/>
          <a:p>
            <a:fld id="{EB789089-BB9A-4A19-A02C-3B2D772D5E20}" type="slidenum">
              <a:rPr lang="en-US" smtClean="0"/>
              <a:t>‹#›</a:t>
            </a:fld>
            <a:endParaRPr lang="en-US"/>
          </a:p>
        </p:txBody>
      </p:sp>
    </p:spTree>
    <p:extLst>
      <p:ext uri="{BB962C8B-B14F-4D97-AF65-F5344CB8AC3E}">
        <p14:creationId xmlns:p14="http://schemas.microsoft.com/office/powerpoint/2010/main" val="3558772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621A8A-3236-4649-8EDB-C98568B2A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66DC59-16A0-4EEB-98C6-64F31E86A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120C4-BC6D-4D66-BF19-E692C2D122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D51D1-090D-4CAF-BB72-0FE992F1DF8D}" type="datetimeFigureOut">
              <a:rPr lang="en-US" smtClean="0"/>
              <a:t>4/7/2021</a:t>
            </a:fld>
            <a:endParaRPr lang="en-US"/>
          </a:p>
        </p:txBody>
      </p:sp>
      <p:sp>
        <p:nvSpPr>
          <p:cNvPr id="5" name="Footer Placeholder 4">
            <a:extLst>
              <a:ext uri="{FF2B5EF4-FFF2-40B4-BE49-F238E27FC236}">
                <a16:creationId xmlns:a16="http://schemas.microsoft.com/office/drawing/2014/main" id="{1229BE58-4F69-4E47-B8A5-5507B0518F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FACE40-47B8-40F7-B501-74DBF2228F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789089-BB9A-4A19-A02C-3B2D772D5E20}" type="slidenum">
              <a:rPr lang="en-US" smtClean="0"/>
              <a:t>‹#›</a:t>
            </a:fld>
            <a:endParaRPr lang="en-US"/>
          </a:p>
        </p:txBody>
      </p:sp>
    </p:spTree>
    <p:extLst>
      <p:ext uri="{BB962C8B-B14F-4D97-AF65-F5344CB8AC3E}">
        <p14:creationId xmlns:p14="http://schemas.microsoft.com/office/powerpoint/2010/main" val="2779829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ijheps.org/home/ppt_publication"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calcetinesdelreves.wordpress.com/2013/10/26/dia-26-comunidad/" TargetMode="External"/><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www.pngall.com/presentation-png" TargetMode="External"/><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Arc 28">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38A70D-CE16-4E93-BB6D-8D6FE83620E8}"/>
              </a:ext>
            </a:extLst>
          </p:cNvPr>
          <p:cNvSpPr>
            <a:spLocks noGrp="1"/>
          </p:cNvSpPr>
          <p:nvPr>
            <p:ph type="ctrTitle"/>
          </p:nvPr>
        </p:nvSpPr>
        <p:spPr>
          <a:xfrm>
            <a:off x="4038600" y="1939159"/>
            <a:ext cx="7644627" cy="2751086"/>
          </a:xfrm>
        </p:spPr>
        <p:txBody>
          <a:bodyPr>
            <a:normAutofit/>
          </a:bodyPr>
          <a:lstStyle/>
          <a:p>
            <a:pPr algn="r"/>
            <a:r>
              <a:rPr lang="en-US"/>
              <a:t>PASSPORT TO SUCCESS</a:t>
            </a:r>
          </a:p>
        </p:txBody>
      </p:sp>
      <p:sp>
        <p:nvSpPr>
          <p:cNvPr id="3" name="Subtitle 2">
            <a:extLst>
              <a:ext uri="{FF2B5EF4-FFF2-40B4-BE49-F238E27FC236}">
                <a16:creationId xmlns:a16="http://schemas.microsoft.com/office/drawing/2014/main" id="{D516B8F9-A5A8-42E8-B53C-A8804DD6448F}"/>
              </a:ext>
            </a:extLst>
          </p:cNvPr>
          <p:cNvSpPr>
            <a:spLocks noGrp="1"/>
          </p:cNvSpPr>
          <p:nvPr>
            <p:ph type="subTitle" idx="1"/>
          </p:nvPr>
        </p:nvSpPr>
        <p:spPr>
          <a:xfrm>
            <a:off x="4038600" y="4782320"/>
            <a:ext cx="7644627" cy="1329443"/>
          </a:xfrm>
        </p:spPr>
        <p:txBody>
          <a:bodyPr>
            <a:normAutofit/>
          </a:bodyPr>
          <a:lstStyle/>
          <a:p>
            <a:pPr algn="r"/>
            <a:r>
              <a:rPr lang="en-US"/>
              <a:t>A JOURNEY TO TEAM LEADERSHIP</a:t>
            </a:r>
          </a:p>
        </p:txBody>
      </p:sp>
    </p:spTree>
    <p:extLst>
      <p:ext uri="{BB962C8B-B14F-4D97-AF65-F5344CB8AC3E}">
        <p14:creationId xmlns:p14="http://schemas.microsoft.com/office/powerpoint/2010/main" val="1504271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AB83C82-30AD-4DF2-A9AD-CE1547FDE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5C89189-6AC7-4659-AE89-5157AAE1FFD8}"/>
              </a:ext>
            </a:extLst>
          </p:cNvPr>
          <p:cNvSpPr>
            <a:spLocks noGrp="1"/>
          </p:cNvSpPr>
          <p:nvPr>
            <p:ph type="ctrTitle"/>
          </p:nvPr>
        </p:nvSpPr>
        <p:spPr>
          <a:xfrm>
            <a:off x="3315031" y="1380754"/>
            <a:ext cx="5561938" cy="2513516"/>
          </a:xfrm>
        </p:spPr>
        <p:txBody>
          <a:bodyPr>
            <a:normAutofit/>
          </a:bodyPr>
          <a:lstStyle/>
          <a:p>
            <a:r>
              <a:rPr lang="en-US">
                <a:solidFill>
                  <a:srgbClr val="FFFFFF"/>
                </a:solidFill>
              </a:rPr>
              <a:t>Mission statement</a:t>
            </a:r>
          </a:p>
        </p:txBody>
      </p:sp>
      <p:sp>
        <p:nvSpPr>
          <p:cNvPr id="3" name="Subtitle 2">
            <a:extLst>
              <a:ext uri="{FF2B5EF4-FFF2-40B4-BE49-F238E27FC236}">
                <a16:creationId xmlns:a16="http://schemas.microsoft.com/office/drawing/2014/main" id="{8A5E5B1D-6614-41C4-9B61-17597A2F3A8D}"/>
              </a:ext>
            </a:extLst>
          </p:cNvPr>
          <p:cNvSpPr>
            <a:spLocks noGrp="1"/>
          </p:cNvSpPr>
          <p:nvPr>
            <p:ph type="subTitle" idx="1"/>
          </p:nvPr>
        </p:nvSpPr>
        <p:spPr>
          <a:xfrm>
            <a:off x="3315031" y="3942659"/>
            <a:ext cx="5561938" cy="1534587"/>
          </a:xfrm>
        </p:spPr>
        <p:txBody>
          <a:bodyPr>
            <a:normAutofit/>
          </a:bodyPr>
          <a:lstStyle/>
          <a:p>
            <a:r>
              <a:rPr lang="en-US" sz="1500" i="1" dirty="0">
                <a:solidFill>
                  <a:srgbClr val="FFFFFF"/>
                </a:solidFill>
                <a:latin typeface="+mn-lt"/>
                <a:ea typeface="Calibri" panose="020F0502020204030204" pitchFamily="34" charset="0"/>
                <a:cs typeface="Times New Roman" panose="02020603050405020304" pitchFamily="18" charset="0"/>
              </a:rPr>
              <a:t>Passport to Success is dedicated to creating a rich pipeline of leadership-ready Teammates at AvidXchange that will propel our people into a brighter, more innovative future. Great brands start inside, and it is this program’s desire to nurture and grow existing traits as well as cultivate new skills that will enhance the overall performance and morale of our people and ultimately, our Avid brand. </a:t>
            </a:r>
            <a:endParaRPr lang="en-US" sz="1500" dirty="0">
              <a:solidFill>
                <a:srgbClr val="FFFFFF"/>
              </a:solidFill>
              <a:latin typeface="+mn-lt"/>
              <a:ea typeface="Calibri" panose="020F0502020204030204" pitchFamily="34" charset="0"/>
              <a:cs typeface="Times New Roman" panose="02020603050405020304" pitchFamily="18" charset="0"/>
            </a:endParaRPr>
          </a:p>
          <a:p>
            <a:endParaRPr lang="en-US" sz="1500" dirty="0">
              <a:solidFill>
                <a:srgbClr val="FFFFFF"/>
              </a:solidFill>
            </a:endParaRPr>
          </a:p>
          <a:p>
            <a:endParaRPr lang="en-US" sz="1500" dirty="0">
              <a:solidFill>
                <a:srgbClr val="FFFFFF"/>
              </a:solidFill>
            </a:endParaRPr>
          </a:p>
        </p:txBody>
      </p:sp>
      <p:sp>
        <p:nvSpPr>
          <p:cNvPr id="25" name="Arc 2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Oval 2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572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8D36760-0D0F-4A60-B491-5A989CBE54F8}"/>
              </a:ext>
            </a:extLst>
          </p:cNvPr>
          <p:cNvSpPr txBox="1"/>
          <p:nvPr/>
        </p:nvSpPr>
        <p:spPr>
          <a:xfrm>
            <a:off x="-1065107" y="347651"/>
            <a:ext cx="10515600" cy="11334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200" b="1" kern="1200" dirty="0">
                <a:solidFill>
                  <a:schemeClr val="tx1"/>
                </a:solidFill>
                <a:latin typeface="+mj-lt"/>
                <a:ea typeface="+mj-ea"/>
                <a:cs typeface="+mj-cs"/>
              </a:rPr>
              <a:t>PRE-PROGRAM TIMELINE</a:t>
            </a:r>
          </a:p>
        </p:txBody>
      </p:sp>
      <p:graphicFrame>
        <p:nvGraphicFramePr>
          <p:cNvPr id="2" name="Diagram 1">
            <a:extLst>
              <a:ext uri="{FF2B5EF4-FFF2-40B4-BE49-F238E27FC236}">
                <a16:creationId xmlns:a16="http://schemas.microsoft.com/office/drawing/2014/main" id="{FF897210-707E-4D24-AAEA-6A758F1CD235}"/>
              </a:ext>
            </a:extLst>
          </p:cNvPr>
          <p:cNvGraphicFramePr/>
          <p:nvPr>
            <p:extLst>
              <p:ext uri="{D42A27DB-BD31-4B8C-83A1-F6EECF244321}">
                <p14:modId xmlns:p14="http://schemas.microsoft.com/office/powerpoint/2010/main" val="271546031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204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CEB9D1-472D-4403-938C-753DC150C231}"/>
              </a:ext>
            </a:extLst>
          </p:cNvPr>
          <p:cNvSpPr>
            <a:spLocks noGrp="1"/>
          </p:cNvSpPr>
          <p:nvPr>
            <p:ph type="ctrTitle"/>
          </p:nvPr>
        </p:nvSpPr>
        <p:spPr>
          <a:xfrm>
            <a:off x="841248" y="548640"/>
            <a:ext cx="3600860" cy="5431536"/>
          </a:xfrm>
        </p:spPr>
        <p:txBody>
          <a:bodyPr vert="horz" lIns="91440" tIns="45720" rIns="91440" bIns="45720" rtlCol="0" anchor="ctr">
            <a:normAutofit/>
          </a:bodyPr>
          <a:lstStyle/>
          <a:p>
            <a:pPr algn="l"/>
            <a:r>
              <a:rPr lang="en-US" sz="3800" b="1" kern="1200" dirty="0">
                <a:solidFill>
                  <a:schemeClr val="tx1"/>
                </a:solidFill>
                <a:latin typeface="+mj-lt"/>
                <a:ea typeface="+mj-ea"/>
                <a:cs typeface="+mj-cs"/>
              </a:rPr>
              <a:t>PROGRAM REQUIREMENTS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874286F-5320-4752-B309-FCAC8793945A}"/>
              </a:ext>
            </a:extLst>
          </p:cNvPr>
          <p:cNvSpPr>
            <a:spLocks noGrp="1"/>
          </p:cNvSpPr>
          <p:nvPr>
            <p:ph type="subTitle" idx="1"/>
          </p:nvPr>
        </p:nvSpPr>
        <p:spPr>
          <a:xfrm>
            <a:off x="5126418" y="552091"/>
            <a:ext cx="6224335" cy="5431536"/>
          </a:xfrm>
        </p:spPr>
        <p:txBody>
          <a:bodyPr vert="horz" lIns="91440" tIns="45720" rIns="91440" bIns="45720" rtlCol="0" anchor="ctr">
            <a:normAutofit/>
          </a:bodyPr>
          <a:lstStyle/>
          <a:p>
            <a:pPr marR="0" lvl="0" indent="-228600" algn="l">
              <a:spcBef>
                <a:spcPts val="0"/>
              </a:spcBef>
              <a:spcAft>
                <a:spcPts val="0"/>
              </a:spcAft>
              <a:buFont typeface="Arial" panose="020B0604020202020204" pitchFamily="34" charset="0"/>
              <a:buChar char="•"/>
            </a:pPr>
            <a:r>
              <a:rPr lang="en-US" sz="2200" dirty="0"/>
              <a:t>Minimum 90-day trend of exceeding current role KPIs</a:t>
            </a:r>
          </a:p>
          <a:p>
            <a:pPr marR="0" lvl="0" indent="-228600" algn="l">
              <a:spcBef>
                <a:spcPts val="0"/>
              </a:spcBef>
              <a:spcAft>
                <a:spcPts val="0"/>
              </a:spcAft>
              <a:buFont typeface="Arial" panose="020B0604020202020204" pitchFamily="34" charset="0"/>
              <a:buChar char="•"/>
            </a:pPr>
            <a:r>
              <a:rPr lang="en-US" sz="2200" dirty="0"/>
              <a:t>Minimum 6 months in current role</a:t>
            </a:r>
          </a:p>
          <a:p>
            <a:pPr marR="0" lvl="0" indent="-228600" algn="l">
              <a:spcBef>
                <a:spcPts val="0"/>
              </a:spcBef>
              <a:spcAft>
                <a:spcPts val="0"/>
              </a:spcAft>
              <a:buFont typeface="Arial" panose="020B0604020202020204" pitchFamily="34" charset="0"/>
              <a:buChar char="•"/>
            </a:pPr>
            <a:r>
              <a:rPr lang="en-US" sz="2200" dirty="0"/>
              <a:t>Minimum two Team Leader or other Leadership referrals</a:t>
            </a:r>
          </a:p>
          <a:p>
            <a:pPr marR="0" lvl="0" indent="-228600" algn="l">
              <a:spcBef>
                <a:spcPts val="0"/>
              </a:spcBef>
              <a:spcAft>
                <a:spcPts val="0"/>
              </a:spcAft>
              <a:buFont typeface="Arial" panose="020B0604020202020204" pitchFamily="34" charset="0"/>
              <a:buChar char="•"/>
            </a:pPr>
            <a:r>
              <a:rPr lang="en-US" sz="2200" dirty="0"/>
              <a:t>No active discipline steps on record</a:t>
            </a:r>
          </a:p>
          <a:p>
            <a:pPr marR="0" lvl="0" indent="-228600" algn="l">
              <a:spcBef>
                <a:spcPts val="0"/>
              </a:spcBef>
              <a:spcAft>
                <a:spcPts val="0"/>
              </a:spcAft>
              <a:buFont typeface="Arial" panose="020B0604020202020204" pitchFamily="34" charset="0"/>
              <a:buChar char="•"/>
            </a:pPr>
            <a:r>
              <a:rPr lang="en-US" sz="2200" dirty="0"/>
              <a:t>Desire to learn Supplier Services SOP and move into a leadership role</a:t>
            </a:r>
          </a:p>
          <a:p>
            <a:pPr marR="0" lvl="0" indent="-228600" algn="l">
              <a:spcBef>
                <a:spcPts val="0"/>
              </a:spcBef>
              <a:spcAft>
                <a:spcPts val="0"/>
              </a:spcAft>
              <a:buFont typeface="Arial" panose="020B0604020202020204" pitchFamily="34" charset="0"/>
              <a:buChar char="•"/>
            </a:pPr>
            <a:r>
              <a:rPr lang="en-US" sz="2200" dirty="0"/>
              <a:t>Desire to help grow other Teammates in their roles</a:t>
            </a:r>
          </a:p>
          <a:p>
            <a:pPr marR="0" lvl="0" indent="-228600" algn="l">
              <a:spcBef>
                <a:spcPts val="0"/>
              </a:spcBef>
              <a:spcAft>
                <a:spcPts val="0"/>
              </a:spcAft>
              <a:buFont typeface="Arial" panose="020B0604020202020204" pitchFamily="34" charset="0"/>
              <a:buChar char="•"/>
            </a:pPr>
            <a:endParaRPr lang="en-US" sz="2200" dirty="0"/>
          </a:p>
          <a:p>
            <a:pPr indent="-228600" algn="l">
              <a:buFont typeface="Arial" panose="020B0604020202020204" pitchFamily="34" charset="0"/>
              <a:buChar char="•"/>
            </a:pPr>
            <a:endParaRPr lang="en-US" sz="2200" dirty="0"/>
          </a:p>
        </p:txBody>
      </p:sp>
    </p:spTree>
    <p:extLst>
      <p:ext uri="{BB962C8B-B14F-4D97-AF65-F5344CB8AC3E}">
        <p14:creationId xmlns:p14="http://schemas.microsoft.com/office/powerpoint/2010/main" val="2000849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CEB9D1-472D-4403-938C-753DC150C231}"/>
              </a:ext>
            </a:extLst>
          </p:cNvPr>
          <p:cNvSpPr>
            <a:spLocks noGrp="1"/>
          </p:cNvSpPr>
          <p:nvPr>
            <p:ph type="ctrTitle"/>
          </p:nvPr>
        </p:nvSpPr>
        <p:spPr>
          <a:xfrm>
            <a:off x="841248" y="548640"/>
            <a:ext cx="3600860" cy="5431536"/>
          </a:xfrm>
        </p:spPr>
        <p:txBody>
          <a:bodyPr vert="horz" lIns="91440" tIns="45720" rIns="91440" bIns="45720" rtlCol="0" anchor="ctr">
            <a:normAutofit/>
          </a:bodyPr>
          <a:lstStyle/>
          <a:p>
            <a:pPr algn="l"/>
            <a:r>
              <a:rPr lang="en-US" sz="3800" b="1" kern="1200" dirty="0">
                <a:solidFill>
                  <a:schemeClr val="tx1"/>
                </a:solidFill>
                <a:latin typeface="+mj-lt"/>
                <a:ea typeface="+mj-ea"/>
                <a:cs typeface="+mj-cs"/>
              </a:rPr>
              <a:t>WHAT CAN YOU EXPECT?</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874286F-5320-4752-B309-FCAC8793945A}"/>
              </a:ext>
            </a:extLst>
          </p:cNvPr>
          <p:cNvSpPr>
            <a:spLocks noGrp="1"/>
          </p:cNvSpPr>
          <p:nvPr>
            <p:ph type="subTitle" idx="1"/>
          </p:nvPr>
        </p:nvSpPr>
        <p:spPr>
          <a:xfrm>
            <a:off x="5126418" y="552091"/>
            <a:ext cx="6224335" cy="5431536"/>
          </a:xfrm>
        </p:spPr>
        <p:txBody>
          <a:bodyPr vert="horz" lIns="91440" tIns="45720" rIns="91440" bIns="45720" rtlCol="0" anchor="ctr">
            <a:normAutofit/>
          </a:bodyPr>
          <a:lstStyle/>
          <a:p>
            <a:pPr marL="342900" marR="0" lvl="0" indent="-342900" algn="l">
              <a:lnSpc>
                <a:spcPct val="107000"/>
              </a:lnSpc>
              <a:spcBef>
                <a:spcPts val="0"/>
              </a:spcBef>
              <a:spcAft>
                <a:spcPts val="0"/>
              </a:spcAft>
              <a:buFont typeface="Symbol" panose="05050102010706020507" pitchFamily="18" charset="2"/>
              <a:buChar char=""/>
            </a:pPr>
            <a:r>
              <a:rPr lang="en-US" sz="2000" dirty="0">
                <a:effectLst/>
                <a:latin typeface="+mn-lt"/>
                <a:ea typeface="Calibri" panose="020F0502020204030204" pitchFamily="34" charset="0"/>
                <a:cs typeface="Times New Roman" panose="02020603050405020304" pitchFamily="18" charset="0"/>
              </a:rPr>
              <a:t>The program will operate in three months, each one highlighting  a different competency for leadership</a:t>
            </a:r>
          </a:p>
          <a:p>
            <a:pPr marR="0" lvl="0" algn="l">
              <a:lnSpc>
                <a:spcPct val="107000"/>
              </a:lnSpc>
              <a:spcBef>
                <a:spcPts val="0"/>
              </a:spcBef>
              <a:spcAft>
                <a:spcPts val="0"/>
              </a:spcAft>
            </a:pPr>
            <a:endParaRPr lang="en-US" sz="20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2000" dirty="0">
                <a:effectLst/>
                <a:latin typeface="+mn-lt"/>
                <a:ea typeface="Calibri" panose="020F0502020204030204" pitchFamily="34" charset="0"/>
                <a:cs typeface="Times New Roman" panose="02020603050405020304" pitchFamily="18" charset="0"/>
              </a:rPr>
              <a:t>Teammates will have a set of E-Learnings for each month designed to strengthen their leadership and coaching skills</a:t>
            </a:r>
          </a:p>
          <a:p>
            <a:pPr marR="0" lvl="0" algn="l">
              <a:lnSpc>
                <a:spcPct val="107000"/>
              </a:lnSpc>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 </a:t>
            </a:r>
          </a:p>
          <a:p>
            <a:pPr marL="342900" marR="0" lvl="0" indent="-342900" algn="l">
              <a:lnSpc>
                <a:spcPct val="107000"/>
              </a:lnSpc>
              <a:spcBef>
                <a:spcPts val="0"/>
              </a:spcBef>
              <a:spcAft>
                <a:spcPts val="800"/>
              </a:spcAft>
              <a:buFont typeface="Symbol" panose="05050102010706020507" pitchFamily="18" charset="2"/>
              <a:buChar char=""/>
            </a:pPr>
            <a:r>
              <a:rPr lang="en-US" sz="2000" dirty="0">
                <a:effectLst/>
                <a:latin typeface="+mn-lt"/>
                <a:ea typeface="Calibri" panose="020F0502020204030204" pitchFamily="34" charset="0"/>
                <a:cs typeface="Times New Roman" panose="02020603050405020304" pitchFamily="18" charset="0"/>
              </a:rPr>
              <a:t>Teammates will have check-ins with their assigned Development Coach to discuss their thoughts and progress throughout the three months. We will use the </a:t>
            </a:r>
            <a:r>
              <a:rPr lang="en-US" sz="2000" dirty="0" err="1">
                <a:effectLst/>
                <a:latin typeface="+mn-lt"/>
                <a:ea typeface="Calibri" panose="020F0502020204030204" pitchFamily="34" charset="0"/>
                <a:cs typeface="Times New Roman" panose="02020603050405020304" pitchFamily="18" charset="0"/>
              </a:rPr>
              <a:t>MyCareer</a:t>
            </a:r>
            <a:r>
              <a:rPr lang="en-US" sz="2000" dirty="0">
                <a:effectLst/>
                <a:latin typeface="+mn-lt"/>
                <a:ea typeface="Calibri" panose="020F0502020204030204" pitchFamily="34" charset="0"/>
                <a:cs typeface="Times New Roman" panose="02020603050405020304" pitchFamily="18" charset="0"/>
              </a:rPr>
              <a:t> portal to check in, log and showcase any work or projects done during this time. </a:t>
            </a:r>
          </a:p>
          <a:p>
            <a:pPr algn="l"/>
            <a:endParaRPr lang="en-US" sz="1400" dirty="0"/>
          </a:p>
        </p:txBody>
      </p:sp>
    </p:spTree>
    <p:extLst>
      <p:ext uri="{BB962C8B-B14F-4D97-AF65-F5344CB8AC3E}">
        <p14:creationId xmlns:p14="http://schemas.microsoft.com/office/powerpoint/2010/main" val="2970638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CEB9D1-472D-4403-938C-753DC150C231}"/>
              </a:ext>
            </a:extLst>
          </p:cNvPr>
          <p:cNvSpPr>
            <a:spLocks noGrp="1"/>
          </p:cNvSpPr>
          <p:nvPr>
            <p:ph type="ctrTitle"/>
          </p:nvPr>
        </p:nvSpPr>
        <p:spPr>
          <a:xfrm>
            <a:off x="841248" y="548640"/>
            <a:ext cx="3600860" cy="5431536"/>
          </a:xfrm>
        </p:spPr>
        <p:txBody>
          <a:bodyPr vert="horz" lIns="91440" tIns="45720" rIns="91440" bIns="45720" rtlCol="0" anchor="ctr">
            <a:normAutofit/>
          </a:bodyPr>
          <a:lstStyle/>
          <a:p>
            <a:pPr algn="l"/>
            <a:r>
              <a:rPr lang="en-US" sz="3800" b="1" kern="1200" dirty="0">
                <a:solidFill>
                  <a:schemeClr val="tx1"/>
                </a:solidFill>
                <a:latin typeface="+mj-lt"/>
                <a:ea typeface="+mj-ea"/>
                <a:cs typeface="+mj-cs"/>
              </a:rPr>
              <a:t>WHAT CAN YOU EXPECT?</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874286F-5320-4752-B309-FCAC8793945A}"/>
              </a:ext>
            </a:extLst>
          </p:cNvPr>
          <p:cNvSpPr>
            <a:spLocks noGrp="1"/>
          </p:cNvSpPr>
          <p:nvPr>
            <p:ph type="subTitle" idx="1"/>
          </p:nvPr>
        </p:nvSpPr>
        <p:spPr>
          <a:xfrm>
            <a:off x="5126418" y="552091"/>
            <a:ext cx="6224335" cy="5431536"/>
          </a:xfrm>
        </p:spPr>
        <p:txBody>
          <a:bodyPr vert="horz" lIns="91440" tIns="45720" rIns="91440" bIns="45720" rtlCol="0" anchor="ctr">
            <a:normAutofit/>
          </a:bodyPr>
          <a:lstStyle/>
          <a:p>
            <a:pPr marL="342900" marR="0" lvl="0" indent="-342900" algn="l">
              <a:lnSpc>
                <a:spcPct val="107000"/>
              </a:lnSpc>
              <a:spcBef>
                <a:spcPts val="0"/>
              </a:spcBef>
              <a:spcAft>
                <a:spcPts val="0"/>
              </a:spcAft>
              <a:buFont typeface="Symbol" panose="05050102010706020507" pitchFamily="18" charset="2"/>
              <a:buChar char=""/>
            </a:pPr>
            <a:r>
              <a:rPr lang="en-US" sz="1800" dirty="0">
                <a:effectLst/>
                <a:latin typeface="+mn-lt"/>
                <a:ea typeface="Calibri" panose="020F0502020204030204" pitchFamily="34" charset="0"/>
                <a:cs typeface="Times New Roman" panose="02020603050405020304" pitchFamily="18" charset="0"/>
              </a:rPr>
              <a:t>While some activities may be less time consuming than others, we anticipate using 5-10 hours weekly. The time taken for the program will be during the Teammates’ normal working hours. </a:t>
            </a:r>
          </a:p>
          <a:p>
            <a:pPr marL="342900" marR="0" lvl="0" indent="-342900" algn="l">
              <a:lnSpc>
                <a:spcPct val="107000"/>
              </a:lnSpc>
              <a:spcBef>
                <a:spcPts val="0"/>
              </a:spcBef>
              <a:spcAft>
                <a:spcPts val="0"/>
              </a:spcAft>
              <a:buFont typeface="Symbol" panose="05050102010706020507" pitchFamily="18" charset="2"/>
              <a:buChar char=""/>
            </a:pPr>
            <a:r>
              <a:rPr lang="en-US" sz="1800" dirty="0">
                <a:effectLst/>
                <a:latin typeface="+mn-lt"/>
                <a:ea typeface="Calibri" panose="020F0502020204030204" pitchFamily="34" charset="0"/>
                <a:cs typeface="Times New Roman" panose="02020603050405020304" pitchFamily="18" charset="0"/>
              </a:rPr>
              <a:t>Teammates will be paired with a Team Lead and be given 2-3 teammates whose performance they will track and hopefully improve during this time. They will shadow and act as interim Team Lead as directed by their assigned leader.</a:t>
            </a:r>
          </a:p>
          <a:p>
            <a:pPr marR="0" lvl="0" algn="l">
              <a:lnSpc>
                <a:spcPct val="107000"/>
              </a:lnSpc>
              <a:spcBef>
                <a:spcPts val="0"/>
              </a:spcBef>
              <a:spcAft>
                <a:spcPts val="0"/>
              </a:spcAft>
            </a:pPr>
            <a:endParaRPr lang="en-US" sz="18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800"/>
              </a:spcAft>
              <a:buFont typeface="Symbol" panose="05050102010706020507" pitchFamily="18" charset="2"/>
              <a:buChar char=""/>
            </a:pPr>
            <a:r>
              <a:rPr lang="en-US" sz="1800" dirty="0">
                <a:effectLst/>
                <a:latin typeface="+mn-lt"/>
                <a:ea typeface="Calibri" panose="020F0502020204030204" pitchFamily="34" charset="0"/>
                <a:cs typeface="Times New Roman" panose="02020603050405020304" pitchFamily="18" charset="0"/>
              </a:rPr>
              <a:t>Participants will present a comprehensive overview of their progress with their assigned teammates </a:t>
            </a:r>
            <a:r>
              <a:rPr lang="en-US" sz="1800" dirty="0">
                <a:ea typeface="Calibri" panose="020F0502020204030204" pitchFamily="34" charset="0"/>
                <a:cs typeface="Times New Roman" panose="02020603050405020304" pitchFamily="18" charset="0"/>
              </a:rPr>
              <a:t>to department</a:t>
            </a:r>
            <a:r>
              <a:rPr lang="en-US" sz="1800" dirty="0">
                <a:latin typeface="+mn-lt"/>
                <a:ea typeface="Calibri" panose="020F0502020204030204" pitchFamily="34" charset="0"/>
                <a:cs typeface="Times New Roman" panose="02020603050405020304" pitchFamily="18" charset="0"/>
              </a:rPr>
              <a:t> leadership (OM, Director, etc.)</a:t>
            </a:r>
            <a:endParaRPr lang="en-US" sz="1800" dirty="0">
              <a:effectLst/>
              <a:latin typeface="+mn-lt"/>
              <a:ea typeface="Calibri" panose="020F0502020204030204" pitchFamily="34" charset="0"/>
              <a:cs typeface="Times New Roman" panose="02020603050405020304" pitchFamily="18" charset="0"/>
            </a:endParaRPr>
          </a:p>
          <a:p>
            <a:pPr algn="l"/>
            <a:endParaRPr lang="en-US" sz="1400" dirty="0"/>
          </a:p>
        </p:txBody>
      </p:sp>
    </p:spTree>
    <p:extLst>
      <p:ext uri="{BB962C8B-B14F-4D97-AF65-F5344CB8AC3E}">
        <p14:creationId xmlns:p14="http://schemas.microsoft.com/office/powerpoint/2010/main" val="177253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491319-8F95-42F0-8D64-D1CBCE5A6F0D}"/>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r>
              <a:rPr lang="en-US" sz="6600" b="1" kern="1200">
                <a:solidFill>
                  <a:schemeClr val="tx1"/>
                </a:solidFill>
                <a:latin typeface="+mj-lt"/>
                <a:ea typeface="+mj-ea"/>
                <a:cs typeface="+mj-cs"/>
              </a:rPr>
              <a:t>WHO’S INVOLVED?</a:t>
            </a:r>
          </a:p>
        </p:txBody>
      </p:sp>
      <p:sp>
        <p:nvSpPr>
          <p:cNvPr id="15"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46A1BD3E-C632-4C74-81FF-4912122E6989}"/>
              </a:ext>
            </a:extLst>
          </p:cNvPr>
          <p:cNvGraphicFramePr>
            <a:graphicFrameLocks noGrp="1"/>
          </p:cNvGraphicFramePr>
          <p:nvPr>
            <p:extLst>
              <p:ext uri="{D42A27DB-BD31-4B8C-83A1-F6EECF244321}">
                <p14:modId xmlns:p14="http://schemas.microsoft.com/office/powerpoint/2010/main" val="1300347179"/>
              </p:ext>
            </p:extLst>
          </p:nvPr>
        </p:nvGraphicFramePr>
        <p:xfrm>
          <a:off x="320040" y="3515542"/>
          <a:ext cx="11548873" cy="2320182"/>
        </p:xfrm>
        <a:graphic>
          <a:graphicData uri="http://schemas.openxmlformats.org/drawingml/2006/table">
            <a:tbl>
              <a:tblPr firstRow="1" firstCol="1" bandRow="1">
                <a:noFill/>
                <a:tableStyleId>{EB344D84-9AFB-497E-A393-DC336BA19D2E}</a:tableStyleId>
              </a:tblPr>
              <a:tblGrid>
                <a:gridCol w="3939425">
                  <a:extLst>
                    <a:ext uri="{9D8B030D-6E8A-4147-A177-3AD203B41FA5}">
                      <a16:colId xmlns:a16="http://schemas.microsoft.com/office/drawing/2014/main" val="2999195210"/>
                    </a:ext>
                  </a:extLst>
                </a:gridCol>
                <a:gridCol w="3734871">
                  <a:extLst>
                    <a:ext uri="{9D8B030D-6E8A-4147-A177-3AD203B41FA5}">
                      <a16:colId xmlns:a16="http://schemas.microsoft.com/office/drawing/2014/main" val="1502667540"/>
                    </a:ext>
                  </a:extLst>
                </a:gridCol>
                <a:gridCol w="3874577">
                  <a:extLst>
                    <a:ext uri="{9D8B030D-6E8A-4147-A177-3AD203B41FA5}">
                      <a16:colId xmlns:a16="http://schemas.microsoft.com/office/drawing/2014/main" val="3437223272"/>
                    </a:ext>
                  </a:extLst>
                </a:gridCol>
              </a:tblGrid>
              <a:tr h="935522">
                <a:tc>
                  <a:txBody>
                    <a:bodyPr/>
                    <a:lstStyle/>
                    <a:p>
                      <a:pPr marL="0" marR="0" algn="r">
                        <a:lnSpc>
                          <a:spcPct val="107000"/>
                        </a:lnSpc>
                        <a:spcBef>
                          <a:spcPts val="0"/>
                        </a:spcBef>
                        <a:spcAft>
                          <a:spcPts val="0"/>
                        </a:spcAft>
                      </a:pPr>
                      <a:r>
                        <a:rPr lang="en-US" sz="1500" b="1">
                          <a:solidFill>
                            <a:schemeClr val="tx1">
                              <a:lumMod val="75000"/>
                              <a:lumOff val="25000"/>
                            </a:schemeClr>
                          </a:solidFill>
                          <a:effectLst/>
                        </a:rPr>
                        <a:t>Operations Manager</a:t>
                      </a:r>
                      <a:endParaRPr lang="en-US" sz="15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272740" marT="90913" marB="90913"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500" b="0" dirty="0">
                          <a:solidFill>
                            <a:schemeClr val="tx1">
                              <a:lumMod val="75000"/>
                              <a:lumOff val="25000"/>
                            </a:schemeClr>
                          </a:solidFill>
                          <a:effectLst/>
                        </a:rPr>
                        <a:t>Act as mentor to Teammate throughout process to offer insight and encouragement</a:t>
                      </a:r>
                      <a:endParaRPr lang="en-US" sz="15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500" b="0" dirty="0">
                          <a:solidFill>
                            <a:schemeClr val="tx1">
                              <a:lumMod val="75000"/>
                              <a:lumOff val="25000"/>
                            </a:schemeClr>
                          </a:solidFill>
                          <a:effectLst/>
                        </a:rPr>
                        <a:t>Participate in choosing of program participants and panel review of final presentation</a:t>
                      </a:r>
                      <a:endParaRPr lang="en-US" sz="15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3983012678"/>
                  </a:ext>
                </a:extLst>
              </a:tr>
              <a:tr h="692330">
                <a:tc>
                  <a:txBody>
                    <a:bodyPr/>
                    <a:lstStyle/>
                    <a:p>
                      <a:pPr marL="0" marR="0" algn="r">
                        <a:lnSpc>
                          <a:spcPct val="107000"/>
                        </a:lnSpc>
                        <a:spcBef>
                          <a:spcPts val="0"/>
                        </a:spcBef>
                        <a:spcAft>
                          <a:spcPts val="0"/>
                        </a:spcAft>
                      </a:pPr>
                      <a:r>
                        <a:rPr lang="en-US" sz="1500" b="1">
                          <a:solidFill>
                            <a:schemeClr val="tx1">
                              <a:lumMod val="75000"/>
                              <a:lumOff val="25000"/>
                            </a:schemeClr>
                          </a:solidFill>
                          <a:effectLst/>
                        </a:rPr>
                        <a:t>Team Lead</a:t>
                      </a:r>
                      <a:endParaRPr lang="en-US" sz="15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272740" marT="90913" marB="90913" anchor="ctr">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marL="0" marR="0">
                        <a:lnSpc>
                          <a:spcPct val="107000"/>
                        </a:lnSpc>
                        <a:spcBef>
                          <a:spcPts val="0"/>
                        </a:spcBef>
                        <a:spcAft>
                          <a:spcPts val="0"/>
                        </a:spcAft>
                      </a:pPr>
                      <a:r>
                        <a:rPr lang="en-US" sz="1500">
                          <a:solidFill>
                            <a:schemeClr val="tx1">
                              <a:lumMod val="75000"/>
                              <a:lumOff val="25000"/>
                            </a:schemeClr>
                          </a:solidFill>
                          <a:effectLst/>
                        </a:rPr>
                        <a:t>Work with assigned teammate in Month 2 </a:t>
                      </a:r>
                      <a:endParaRPr lang="en-US" sz="15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500">
                          <a:solidFill>
                            <a:schemeClr val="tx1">
                              <a:lumMod val="75000"/>
                              <a:lumOff val="25000"/>
                            </a:schemeClr>
                          </a:solidFill>
                          <a:effectLst/>
                        </a:rPr>
                        <a:t>Provide teammate with resources and approved access as needed</a:t>
                      </a:r>
                      <a:endParaRPr lang="en-US" sz="15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314285029"/>
                  </a:ext>
                </a:extLst>
              </a:tr>
              <a:tr h="692330">
                <a:tc>
                  <a:txBody>
                    <a:bodyPr/>
                    <a:lstStyle/>
                    <a:p>
                      <a:pPr marL="0" marR="0" algn="r">
                        <a:lnSpc>
                          <a:spcPct val="107000"/>
                        </a:lnSpc>
                        <a:spcBef>
                          <a:spcPts val="0"/>
                        </a:spcBef>
                        <a:spcAft>
                          <a:spcPts val="0"/>
                        </a:spcAft>
                      </a:pPr>
                      <a:r>
                        <a:rPr lang="en-US" sz="1500" b="1">
                          <a:solidFill>
                            <a:schemeClr val="tx1">
                              <a:lumMod val="75000"/>
                              <a:lumOff val="25000"/>
                            </a:schemeClr>
                          </a:solidFill>
                          <a:effectLst/>
                        </a:rPr>
                        <a:t>Development Coach </a:t>
                      </a:r>
                      <a:endParaRPr lang="en-US" sz="15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272740" marT="90913" marB="90913" anchor="ctr">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nSpc>
                          <a:spcPct val="107000"/>
                        </a:lnSpc>
                        <a:spcBef>
                          <a:spcPts val="0"/>
                        </a:spcBef>
                        <a:spcAft>
                          <a:spcPts val="0"/>
                        </a:spcAft>
                      </a:pPr>
                      <a:r>
                        <a:rPr lang="en-US" sz="1500">
                          <a:solidFill>
                            <a:schemeClr val="tx1">
                              <a:lumMod val="75000"/>
                              <a:lumOff val="25000"/>
                            </a:schemeClr>
                          </a:solidFill>
                          <a:effectLst/>
                        </a:rPr>
                        <a:t>Checkpoints with teammate throughout program</a:t>
                      </a:r>
                      <a:endParaRPr lang="en-US" sz="15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marL="0" marR="0">
                        <a:lnSpc>
                          <a:spcPct val="107000"/>
                        </a:lnSpc>
                        <a:spcBef>
                          <a:spcPts val="0"/>
                        </a:spcBef>
                        <a:spcAft>
                          <a:spcPts val="0"/>
                        </a:spcAft>
                      </a:pPr>
                      <a:r>
                        <a:rPr lang="en-US" sz="1500" dirty="0">
                          <a:solidFill>
                            <a:schemeClr val="tx1">
                              <a:lumMod val="75000"/>
                              <a:lumOff val="25000"/>
                            </a:schemeClr>
                          </a:solidFill>
                          <a:effectLst/>
                        </a:rPr>
                        <a:t>Check in with TL &amp; OM regarding progress or pain points</a:t>
                      </a:r>
                      <a:endParaRPr lang="en-US"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1826" marR="68185" marT="90913" marB="90913"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3503722557"/>
                  </a:ext>
                </a:extLst>
              </a:tr>
            </a:tbl>
          </a:graphicData>
        </a:graphic>
      </p:graphicFrame>
    </p:spTree>
    <p:extLst>
      <p:ext uri="{BB962C8B-B14F-4D97-AF65-F5344CB8AC3E}">
        <p14:creationId xmlns:p14="http://schemas.microsoft.com/office/powerpoint/2010/main" val="1905878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6E7B4-1917-4CB4-AF4B-BA59F4FEE4BC}"/>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b="1"/>
              <a:t>Month 1:</a:t>
            </a:r>
            <a:br>
              <a:rPr lang="en-US" sz="3400" b="1"/>
            </a:br>
            <a:r>
              <a:rPr lang="en-US" sz="3400" b="1"/>
              <a:t>WHAT DOES PEOPLE LEADERSHIP LOOK LIKE?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FF7FC7-AE1A-4BBB-AA23-8DBF74E3FA45}"/>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1" dirty="0"/>
              <a:t>Leadership Competency Focus: Managerial Courage</a:t>
            </a:r>
          </a:p>
          <a:p>
            <a:pPr marL="0" indent="0">
              <a:buNone/>
            </a:pPr>
            <a:r>
              <a:rPr lang="en-US" sz="1800" b="1" i="1" dirty="0"/>
              <a:t>Core Value Focus: Play to Your Strengths</a:t>
            </a:r>
          </a:p>
          <a:p>
            <a:pPr>
              <a:spcBef>
                <a:spcPts val="0"/>
              </a:spcBef>
            </a:pPr>
            <a:endParaRPr lang="en-US" sz="1700" dirty="0"/>
          </a:p>
          <a:p>
            <a:pPr marL="285750">
              <a:spcBef>
                <a:spcPts val="0"/>
              </a:spcBef>
            </a:pPr>
            <a:r>
              <a:rPr lang="en-US" sz="1700" dirty="0"/>
              <a:t>Receive Team Lead assignment &amp; mini project/task</a:t>
            </a:r>
          </a:p>
          <a:p>
            <a:pPr marL="285750">
              <a:spcBef>
                <a:spcPts val="0"/>
              </a:spcBef>
            </a:pPr>
            <a:r>
              <a:rPr lang="en-US" sz="1700" dirty="0"/>
              <a:t>Complete Crucial Conversations course</a:t>
            </a:r>
          </a:p>
          <a:p>
            <a:pPr marL="285750">
              <a:spcBef>
                <a:spcPts val="0"/>
              </a:spcBef>
            </a:pPr>
            <a:r>
              <a:rPr lang="en-US" sz="1700" dirty="0"/>
              <a:t>E-Learnings: </a:t>
            </a:r>
            <a:r>
              <a:rPr lang="en-US" sz="1700" dirty="0" err="1"/>
              <a:t>AvidXchagne</a:t>
            </a:r>
            <a:r>
              <a:rPr lang="en-US" sz="1700" dirty="0"/>
              <a:t> Business Groups &amp; Managing Virtual Teams</a:t>
            </a:r>
          </a:p>
          <a:p>
            <a:pPr marL="285750">
              <a:spcBef>
                <a:spcPts val="0"/>
              </a:spcBef>
            </a:pPr>
            <a:r>
              <a:rPr lang="en-US" sz="1700" dirty="0"/>
              <a:t>Role plays with Development Coach</a:t>
            </a:r>
          </a:p>
          <a:p>
            <a:pPr marL="285750">
              <a:spcBef>
                <a:spcPts val="0"/>
              </a:spcBef>
            </a:pPr>
            <a:r>
              <a:rPr lang="en-US" sz="1700" dirty="0"/>
              <a:t>Assignment: 3-5 minute presentation/teach-back of project/task from TL (Salesforce related)</a:t>
            </a:r>
          </a:p>
          <a:p>
            <a:pPr marL="285750">
              <a:spcBef>
                <a:spcPts val="0"/>
              </a:spcBef>
            </a:pPr>
            <a:endParaRPr lang="en-US" sz="1700" dirty="0"/>
          </a:p>
        </p:txBody>
      </p:sp>
      <p:pic>
        <p:nvPicPr>
          <p:cNvPr id="4" name="Picture Placeholder 5">
            <a:extLst>
              <a:ext uri="{FF2B5EF4-FFF2-40B4-BE49-F238E27FC236}">
                <a16:creationId xmlns:a16="http://schemas.microsoft.com/office/drawing/2014/main" id="{E8E49E2F-541E-4AAA-AD33-238D0A3FA66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9237" r="545" b="2"/>
          <a:stretch/>
        </p:blipFill>
        <p:spPr>
          <a:xfrm>
            <a:off x="6299200" y="10"/>
            <a:ext cx="5891277" cy="587347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35713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3FAD2814-9DC6-4D22-9806-BB6B95A18E19}"/>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b="1" kern="1200" dirty="0">
                <a:solidFill>
                  <a:schemeClr val="tx1"/>
                </a:solidFill>
                <a:latin typeface="+mj-lt"/>
                <a:ea typeface="+mj-ea"/>
                <a:cs typeface="+mj-cs"/>
              </a:rPr>
              <a:t>Month 1 in Action: </a:t>
            </a:r>
            <a:br>
              <a:rPr lang="en-US" sz="4100" b="1" kern="1200" dirty="0">
                <a:solidFill>
                  <a:schemeClr val="tx1"/>
                </a:solidFill>
                <a:latin typeface="+mj-lt"/>
                <a:ea typeface="+mj-ea"/>
                <a:cs typeface="+mj-cs"/>
              </a:rPr>
            </a:br>
            <a:r>
              <a:rPr lang="en-US" sz="4100" b="1" kern="1200" dirty="0">
                <a:solidFill>
                  <a:schemeClr val="tx1"/>
                </a:solidFill>
                <a:latin typeface="+mj-lt"/>
                <a:ea typeface="+mj-ea"/>
                <a:cs typeface="+mj-cs"/>
              </a:rPr>
              <a:t>WHAT DOES PEOPLE LEADERSHIP LOOK LIKE?</a:t>
            </a:r>
          </a:p>
        </p:txBody>
      </p:sp>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11">
            <a:extLst>
              <a:ext uri="{FF2B5EF4-FFF2-40B4-BE49-F238E27FC236}">
                <a16:creationId xmlns:a16="http://schemas.microsoft.com/office/drawing/2014/main" id="{DA17A205-9FFE-425F-999C-210971BB0A6F}"/>
              </a:ext>
            </a:extLst>
          </p:cNvPr>
          <p:cNvGraphicFramePr>
            <a:graphicFrameLocks noGrp="1"/>
          </p:cNvGraphicFramePr>
          <p:nvPr>
            <p:extLst>
              <p:ext uri="{D42A27DB-BD31-4B8C-83A1-F6EECF244321}">
                <p14:modId xmlns:p14="http://schemas.microsoft.com/office/powerpoint/2010/main" val="671788401"/>
              </p:ext>
            </p:extLst>
          </p:nvPr>
        </p:nvGraphicFramePr>
        <p:xfrm>
          <a:off x="4654296" y="1065088"/>
          <a:ext cx="7214619" cy="4700394"/>
        </p:xfrm>
        <a:graphic>
          <a:graphicData uri="http://schemas.openxmlformats.org/drawingml/2006/table">
            <a:tbl>
              <a:tblPr firstRow="1" bandRow="1">
                <a:tableStyleId>{EB344D84-9AFB-497E-A393-DC336BA19D2E}</a:tableStyleId>
              </a:tblPr>
              <a:tblGrid>
                <a:gridCol w="1009925">
                  <a:extLst>
                    <a:ext uri="{9D8B030D-6E8A-4147-A177-3AD203B41FA5}">
                      <a16:colId xmlns:a16="http://schemas.microsoft.com/office/drawing/2014/main" val="2672989276"/>
                    </a:ext>
                  </a:extLst>
                </a:gridCol>
                <a:gridCol w="1560034">
                  <a:extLst>
                    <a:ext uri="{9D8B030D-6E8A-4147-A177-3AD203B41FA5}">
                      <a16:colId xmlns:a16="http://schemas.microsoft.com/office/drawing/2014/main" val="3227474511"/>
                    </a:ext>
                  </a:extLst>
                </a:gridCol>
                <a:gridCol w="1577068">
                  <a:extLst>
                    <a:ext uri="{9D8B030D-6E8A-4147-A177-3AD203B41FA5}">
                      <a16:colId xmlns:a16="http://schemas.microsoft.com/office/drawing/2014/main" val="4056673218"/>
                    </a:ext>
                  </a:extLst>
                </a:gridCol>
                <a:gridCol w="1755155">
                  <a:extLst>
                    <a:ext uri="{9D8B030D-6E8A-4147-A177-3AD203B41FA5}">
                      <a16:colId xmlns:a16="http://schemas.microsoft.com/office/drawing/2014/main" val="3674353511"/>
                    </a:ext>
                  </a:extLst>
                </a:gridCol>
                <a:gridCol w="1312437">
                  <a:extLst>
                    <a:ext uri="{9D8B030D-6E8A-4147-A177-3AD203B41FA5}">
                      <a16:colId xmlns:a16="http://schemas.microsoft.com/office/drawing/2014/main" val="3483307640"/>
                    </a:ext>
                  </a:extLst>
                </a:gridCol>
              </a:tblGrid>
              <a:tr h="624911">
                <a:tc>
                  <a:txBody>
                    <a:bodyPr/>
                    <a:lstStyle/>
                    <a:p>
                      <a:endParaRPr lang="en-US" sz="1700"/>
                    </a:p>
                  </a:txBody>
                  <a:tcPr marL="83773" marR="83773" marT="41886" marB="41886"/>
                </a:tc>
                <a:tc>
                  <a:txBody>
                    <a:bodyPr/>
                    <a:lstStyle/>
                    <a:p>
                      <a:pPr algn="ctr"/>
                      <a:r>
                        <a:rPr lang="en-US" sz="1700"/>
                        <a:t>Teammate</a:t>
                      </a:r>
                    </a:p>
                  </a:txBody>
                  <a:tcPr marL="83773" marR="83773" marT="41886" marB="41886" anchor="ctr"/>
                </a:tc>
                <a:tc>
                  <a:txBody>
                    <a:bodyPr/>
                    <a:lstStyle/>
                    <a:p>
                      <a:pPr algn="ctr"/>
                      <a:r>
                        <a:rPr lang="en-US" sz="1700"/>
                        <a:t>Team Lead</a:t>
                      </a:r>
                    </a:p>
                  </a:txBody>
                  <a:tcPr marL="83773" marR="83773" marT="41886" marB="41886" anchor="ctr"/>
                </a:tc>
                <a:tc>
                  <a:txBody>
                    <a:bodyPr/>
                    <a:lstStyle/>
                    <a:p>
                      <a:pPr algn="ctr"/>
                      <a:r>
                        <a:rPr lang="en-US" sz="1700"/>
                        <a:t>Development Coach</a:t>
                      </a:r>
                    </a:p>
                  </a:txBody>
                  <a:tcPr marL="83773" marR="83773" marT="41886" marB="41886" anchor="ctr"/>
                </a:tc>
                <a:tc>
                  <a:txBody>
                    <a:bodyPr/>
                    <a:lstStyle/>
                    <a:p>
                      <a:pPr algn="ctr"/>
                      <a:r>
                        <a:rPr lang="en-US" sz="1700"/>
                        <a:t>Operations Manager</a:t>
                      </a:r>
                    </a:p>
                  </a:txBody>
                  <a:tcPr marL="83773" marR="83773" marT="41886" marB="41886" anchor="ctr"/>
                </a:tc>
                <a:extLst>
                  <a:ext uri="{0D108BD9-81ED-4DB2-BD59-A6C34878D82A}">
                    <a16:rowId xmlns:a16="http://schemas.microsoft.com/office/drawing/2014/main" val="692452143"/>
                  </a:ext>
                </a:extLst>
              </a:tr>
              <a:tr h="1427697">
                <a:tc>
                  <a:txBody>
                    <a:bodyPr/>
                    <a:lstStyle/>
                    <a:p>
                      <a:pPr algn="ctr"/>
                      <a:r>
                        <a:rPr lang="en-US" sz="1700" b="1"/>
                        <a:t>Week 1</a:t>
                      </a:r>
                    </a:p>
                  </a:txBody>
                  <a:tcPr marL="83773" marR="83773" marT="41886" marB="41886" anchor="ctr"/>
                </a:tc>
                <a:tc>
                  <a:txBody>
                    <a:bodyPr/>
                    <a:lstStyle/>
                    <a:p>
                      <a:r>
                        <a:rPr lang="en-US" sz="1100"/>
                        <a:t>-Complete E-Learnings/HR Convo</a:t>
                      </a:r>
                    </a:p>
                    <a:p>
                      <a:r>
                        <a:rPr lang="en-US" sz="1100"/>
                        <a:t>-Meet with TL &amp; receive overview of reports and admin duties</a:t>
                      </a:r>
                    </a:p>
                    <a:p>
                      <a:r>
                        <a:rPr lang="en-US" sz="1100"/>
                        <a:t>-Receive Shadow/Show</a:t>
                      </a:r>
                    </a:p>
                  </a:txBody>
                  <a:tcPr marL="83773" marR="83773" marT="41886" marB="41886"/>
                </a:tc>
                <a:tc>
                  <a:txBody>
                    <a:bodyPr/>
                    <a:lstStyle/>
                    <a:p>
                      <a:r>
                        <a:rPr lang="en-US" sz="1100"/>
                        <a:t>-Meet with assigned Teammate</a:t>
                      </a:r>
                    </a:p>
                    <a:p>
                      <a:r>
                        <a:rPr lang="en-US" sz="1100"/>
                        <a:t>-Complete overview of reports and admin duties</a:t>
                      </a:r>
                    </a:p>
                    <a:p>
                      <a:r>
                        <a:rPr lang="en-US" sz="1100"/>
                        <a:t>-Determine weekly schedule</a:t>
                      </a:r>
                    </a:p>
                  </a:txBody>
                  <a:tcPr marL="83773" marR="83773" marT="41886" marB="41886"/>
                </a:tc>
                <a:tc>
                  <a:txBody>
                    <a:bodyPr/>
                    <a:lstStyle/>
                    <a:p>
                      <a:r>
                        <a:rPr lang="en-US" sz="1100"/>
                        <a:t>-Check in with assigned Teammate(s) progress</a:t>
                      </a:r>
                    </a:p>
                    <a:p>
                      <a:r>
                        <a:rPr lang="en-US" sz="1100"/>
                        <a:t>-Review Shadow/Show guidelines for questions</a:t>
                      </a:r>
                    </a:p>
                    <a:p>
                      <a:endParaRPr lang="en-US" sz="1100"/>
                    </a:p>
                  </a:txBody>
                  <a:tcPr marL="83773" marR="83773" marT="41886" marB="41886"/>
                </a:tc>
                <a:tc>
                  <a:txBody>
                    <a:bodyPr/>
                    <a:lstStyle/>
                    <a:p>
                      <a:endParaRPr lang="en-US" sz="1100">
                        <a:highlight>
                          <a:srgbClr val="FFFF00"/>
                        </a:highlight>
                      </a:endParaRPr>
                    </a:p>
                  </a:txBody>
                  <a:tcPr marL="83773" marR="83773" marT="41886" marB="41886"/>
                </a:tc>
                <a:extLst>
                  <a:ext uri="{0D108BD9-81ED-4DB2-BD59-A6C34878D82A}">
                    <a16:rowId xmlns:a16="http://schemas.microsoft.com/office/drawing/2014/main" val="3253914654"/>
                  </a:ext>
                </a:extLst>
              </a:tr>
              <a:tr h="773575">
                <a:tc>
                  <a:txBody>
                    <a:bodyPr/>
                    <a:lstStyle/>
                    <a:p>
                      <a:pPr algn="ctr"/>
                      <a:r>
                        <a:rPr lang="en-US" sz="1700" b="1"/>
                        <a:t>Week 2</a:t>
                      </a:r>
                    </a:p>
                  </a:txBody>
                  <a:tcPr marL="83773" marR="83773" marT="41886" marB="41886" anchor="ctr"/>
                </a:tc>
                <a:tc>
                  <a:txBody>
                    <a:bodyPr/>
                    <a:lstStyle/>
                    <a:p>
                      <a:r>
                        <a:rPr lang="en-US" sz="1100"/>
                        <a:t>-Complete Crucial Conversations course</a:t>
                      </a:r>
                    </a:p>
                    <a:p>
                      <a:r>
                        <a:rPr lang="en-US" sz="1100"/>
                        <a:t>-Complete SMART goal setting review</a:t>
                      </a:r>
                    </a:p>
                  </a:txBody>
                  <a:tcPr marL="83773" marR="83773" marT="41886" marB="41886"/>
                </a:tc>
                <a:tc>
                  <a:txBody>
                    <a:bodyPr/>
                    <a:lstStyle/>
                    <a:p>
                      <a:r>
                        <a:rPr lang="en-US" sz="1100"/>
                        <a:t>-Create SF/BI scavenger hunt</a:t>
                      </a:r>
                    </a:p>
                    <a:p>
                      <a:r>
                        <a:rPr lang="en-US" sz="1100"/>
                        <a:t>-Check in on assigned </a:t>
                      </a:r>
                    </a:p>
                  </a:txBody>
                  <a:tcPr marL="83773" marR="83773" marT="41886" marB="41886"/>
                </a:tc>
                <a:tc>
                  <a:txBody>
                    <a:bodyPr/>
                    <a:lstStyle/>
                    <a:p>
                      <a:r>
                        <a:rPr lang="en-US" sz="1100"/>
                        <a:t>-Review understanding of assigned e-learnings, recordings</a:t>
                      </a:r>
                    </a:p>
                  </a:txBody>
                  <a:tcPr marL="83773" marR="83773" marT="41886" marB="41886"/>
                </a:tc>
                <a:tc>
                  <a:txBody>
                    <a:bodyPr/>
                    <a:lstStyle/>
                    <a:p>
                      <a:endParaRPr lang="en-US" sz="1100"/>
                    </a:p>
                  </a:txBody>
                  <a:tcPr marL="83773" marR="83773" marT="41886" marB="41886"/>
                </a:tc>
                <a:extLst>
                  <a:ext uri="{0D108BD9-81ED-4DB2-BD59-A6C34878D82A}">
                    <a16:rowId xmlns:a16="http://schemas.microsoft.com/office/drawing/2014/main" val="1927509092"/>
                  </a:ext>
                </a:extLst>
              </a:tr>
              <a:tr h="1100636">
                <a:tc>
                  <a:txBody>
                    <a:bodyPr/>
                    <a:lstStyle/>
                    <a:p>
                      <a:pPr algn="ctr"/>
                      <a:r>
                        <a:rPr lang="en-US" sz="1700" b="1"/>
                        <a:t>Week 3</a:t>
                      </a:r>
                    </a:p>
                  </a:txBody>
                  <a:tcPr marL="83773" marR="83773" marT="41886" marB="41886" anchor="ctr"/>
                </a:tc>
                <a:tc>
                  <a:txBody>
                    <a:bodyPr/>
                    <a:lstStyle/>
                    <a:p>
                      <a:r>
                        <a:rPr lang="en-US" sz="1100"/>
                        <a:t>-Begin review of S1/S2 performance using reports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t>-Present Shadow &amp; Show</a:t>
                      </a:r>
                    </a:p>
                    <a:p>
                      <a:endParaRPr lang="en-US" sz="1100"/>
                    </a:p>
                  </a:txBody>
                  <a:tcPr marL="83773" marR="83773" marT="41886" marB="41886"/>
                </a:tc>
                <a:tc>
                  <a:txBody>
                    <a:bodyPr/>
                    <a:lstStyle/>
                    <a:p>
                      <a:r>
                        <a:rPr lang="en-US" sz="1100"/>
                        <a:t>-Review Shadow/Show and provide feedback</a:t>
                      </a:r>
                    </a:p>
                    <a:p>
                      <a:endParaRPr lang="en-US" sz="1100"/>
                    </a:p>
                  </a:txBody>
                  <a:tcPr marL="83773" marR="83773" marT="41886" marB="41886"/>
                </a:tc>
                <a:tc>
                  <a:txBody>
                    <a:bodyPr/>
                    <a:lstStyle/>
                    <a:p>
                      <a:r>
                        <a:rPr lang="en-US" sz="1100"/>
                        <a:t>-Review MTD performance and attainment to goals</a:t>
                      </a:r>
                    </a:p>
                    <a:p>
                      <a:r>
                        <a:rPr lang="en-US" sz="1100"/>
                        <a:t>-</a:t>
                      </a:r>
                    </a:p>
                  </a:txBody>
                  <a:tcPr marL="83773" marR="83773" marT="41886" marB="41886"/>
                </a:tc>
                <a:tc>
                  <a:txBody>
                    <a:bodyPr/>
                    <a:lstStyle/>
                    <a:p>
                      <a:endParaRPr lang="en-US" sz="1100"/>
                    </a:p>
                  </a:txBody>
                  <a:tcPr marL="83773" marR="83773" marT="41886" marB="41886"/>
                </a:tc>
                <a:extLst>
                  <a:ext uri="{0D108BD9-81ED-4DB2-BD59-A6C34878D82A}">
                    <a16:rowId xmlns:a16="http://schemas.microsoft.com/office/drawing/2014/main" val="2011236637"/>
                  </a:ext>
                </a:extLst>
              </a:tr>
              <a:tr h="773575">
                <a:tc>
                  <a:txBody>
                    <a:bodyPr/>
                    <a:lstStyle/>
                    <a:p>
                      <a:pPr algn="ctr"/>
                      <a:r>
                        <a:rPr lang="en-US" sz="1700" b="1"/>
                        <a:t>Week 4</a:t>
                      </a:r>
                    </a:p>
                  </a:txBody>
                  <a:tcPr marL="83773" marR="83773" marT="41886" marB="41886" anchor="ctr"/>
                </a:tc>
                <a:tc>
                  <a:txBody>
                    <a:bodyPr/>
                    <a:lstStyle/>
                    <a:p>
                      <a:r>
                        <a:rPr lang="en-US" sz="1100"/>
                        <a:t>--Receive S1 assignments</a:t>
                      </a:r>
                    </a:p>
                    <a:p>
                      <a:r>
                        <a:rPr lang="en-US" sz="1100"/>
                        <a:t>-Create group chat for S1 teammates</a:t>
                      </a:r>
                    </a:p>
                  </a:txBody>
                  <a:tcPr marL="83773" marR="83773" marT="41886" marB="4188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t>-Provide S1 assignment</a:t>
                      </a:r>
                    </a:p>
                    <a:p>
                      <a:endParaRPr lang="en-US" sz="1100"/>
                    </a:p>
                  </a:txBody>
                  <a:tcPr marL="83773" marR="83773" marT="41886" marB="41886"/>
                </a:tc>
                <a:tc>
                  <a:txBody>
                    <a:bodyPr/>
                    <a:lstStyle/>
                    <a:p>
                      <a:r>
                        <a:rPr lang="en-US" sz="1100"/>
                        <a:t>-Aid with organization for Month 2</a:t>
                      </a:r>
                    </a:p>
                  </a:txBody>
                  <a:tcPr marL="83773" marR="83773" marT="41886" marB="41886"/>
                </a:tc>
                <a:tc>
                  <a:txBody>
                    <a:bodyPr/>
                    <a:lstStyle/>
                    <a:p>
                      <a:endParaRPr lang="en-US" sz="1700"/>
                    </a:p>
                  </a:txBody>
                  <a:tcPr marL="83773" marR="83773" marT="41886" marB="41886"/>
                </a:tc>
                <a:extLst>
                  <a:ext uri="{0D108BD9-81ED-4DB2-BD59-A6C34878D82A}">
                    <a16:rowId xmlns:a16="http://schemas.microsoft.com/office/drawing/2014/main" val="2204630266"/>
                  </a:ext>
                </a:extLst>
              </a:tr>
            </a:tbl>
          </a:graphicData>
        </a:graphic>
      </p:graphicFrame>
    </p:spTree>
    <p:extLst>
      <p:ext uri="{BB962C8B-B14F-4D97-AF65-F5344CB8AC3E}">
        <p14:creationId xmlns:p14="http://schemas.microsoft.com/office/powerpoint/2010/main" val="1140289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6E7B4-1917-4CB4-AF4B-BA59F4FEE4BC}"/>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b="1" dirty="0"/>
              <a:t>Month 2:</a:t>
            </a:r>
            <a:br>
              <a:rPr lang="en-US" sz="3400" b="1" dirty="0"/>
            </a:br>
            <a:r>
              <a:rPr lang="en-US" sz="3400" b="1" dirty="0"/>
              <a:t>PUT ME IN COACH!</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FF7FC7-AE1A-4BBB-AA23-8DBF74E3FA45}"/>
              </a:ext>
            </a:extLst>
          </p:cNvPr>
          <p:cNvSpPr txBox="1">
            <a:spLocks/>
          </p:cNvSpPr>
          <p:nvPr/>
        </p:nvSpPr>
        <p:spPr>
          <a:xfrm>
            <a:off x="640080" y="2872899"/>
            <a:ext cx="4243589" cy="3320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1" dirty="0"/>
              <a:t>Leadership Competency Focus: Managerial Courage</a:t>
            </a:r>
          </a:p>
          <a:p>
            <a:pPr marL="0" indent="0">
              <a:buNone/>
            </a:pPr>
            <a:r>
              <a:rPr lang="en-US" sz="1800" b="1" i="1" dirty="0"/>
              <a:t>Core Value Focus: Play to Your Strengths</a:t>
            </a:r>
          </a:p>
          <a:p>
            <a:pPr>
              <a:spcBef>
                <a:spcPts val="0"/>
              </a:spcBef>
            </a:pPr>
            <a:endParaRPr lang="en-US" sz="1700" dirty="0"/>
          </a:p>
          <a:p>
            <a:pPr marL="285750" indent="-285750">
              <a:lnSpc>
                <a:spcPct val="100000"/>
              </a:lnSpc>
              <a:spcBef>
                <a:spcPts val="0"/>
              </a:spcBef>
              <a:buFont typeface="Arial" panose="020B0604020202020204" pitchFamily="34" charset="0"/>
              <a:buChar char="•"/>
            </a:pPr>
            <a:r>
              <a:rPr lang="en-US" sz="1700" dirty="0"/>
              <a:t>E-Learnings: Conducting Effective 1:1s, Executive Presence on Video Conference Calls &amp; Managing Stress for Positive Change </a:t>
            </a:r>
          </a:p>
          <a:p>
            <a:pPr marL="285750" indent="-285750">
              <a:lnSpc>
                <a:spcPct val="100000"/>
              </a:lnSpc>
              <a:spcBef>
                <a:spcPts val="0"/>
              </a:spcBef>
              <a:buFont typeface="Arial" panose="020B0604020202020204" pitchFamily="34" charset="0"/>
              <a:buChar char="•"/>
            </a:pPr>
            <a:r>
              <a:rPr lang="en-US" sz="1700" dirty="0"/>
              <a:t>Receive Teammate assignments</a:t>
            </a:r>
          </a:p>
          <a:p>
            <a:pPr marL="285750" indent="-285750">
              <a:lnSpc>
                <a:spcPct val="100000"/>
              </a:lnSpc>
              <a:spcBef>
                <a:spcPts val="0"/>
              </a:spcBef>
              <a:buFont typeface="Arial" panose="020B0604020202020204" pitchFamily="34" charset="0"/>
              <a:buChar char="•"/>
            </a:pPr>
            <a:r>
              <a:rPr lang="en-US" sz="1700" dirty="0"/>
              <a:t>Supervised Team Management with TL</a:t>
            </a:r>
          </a:p>
          <a:p>
            <a:pPr marL="285750" indent="-285750">
              <a:lnSpc>
                <a:spcPct val="100000"/>
              </a:lnSpc>
              <a:spcBef>
                <a:spcPts val="0"/>
              </a:spcBef>
              <a:buFont typeface="Arial" panose="020B0604020202020204" pitchFamily="34" charset="0"/>
              <a:buChar char="•"/>
            </a:pPr>
            <a:r>
              <a:rPr lang="en-US" sz="1700" dirty="0"/>
              <a:t>Run a Week in Sync (minimum 1)</a:t>
            </a:r>
          </a:p>
          <a:p>
            <a:pPr marL="285750" indent="-285750">
              <a:lnSpc>
                <a:spcPct val="100000"/>
              </a:lnSpc>
              <a:spcBef>
                <a:spcPts val="0"/>
              </a:spcBef>
              <a:buFont typeface="Arial" panose="020B0604020202020204" pitchFamily="34" charset="0"/>
              <a:buChar char="•"/>
            </a:pPr>
            <a:r>
              <a:rPr lang="en-US" sz="1700" dirty="0"/>
              <a:t>Assignment: Create a team building activity to be used in the future for increased engagement </a:t>
            </a:r>
          </a:p>
        </p:txBody>
      </p:sp>
      <p:pic>
        <p:nvPicPr>
          <p:cNvPr id="8" name="Picture Placeholder 5">
            <a:extLst>
              <a:ext uri="{FF2B5EF4-FFF2-40B4-BE49-F238E27FC236}">
                <a16:creationId xmlns:a16="http://schemas.microsoft.com/office/drawing/2014/main" id="{FC459204-582E-4F59-BE9F-36B55D526CB4}"/>
              </a:ext>
            </a:extLst>
          </p:cNvPr>
          <p:cNvPicPr>
            <a:picLocks noChangeAspect="1"/>
          </p:cNvPicPr>
          <p:nvPr/>
        </p:nvPicPr>
        <p:blipFill>
          <a:blip r:embed="rId2">
            <a:extLst>
              <a:ext uri="{837473B0-CC2E-450A-ABE3-18F120FF3D39}">
                <a1611:picAttrSrcUrl xmlns:a1611="http://schemas.microsoft.com/office/drawing/2016/11/main" r:id="rId3"/>
              </a:ext>
            </a:extLst>
          </a:blip>
          <a:srcRect/>
          <a:stretch/>
        </p:blipFill>
        <p:spPr>
          <a:xfrm>
            <a:off x="6046651" y="114637"/>
            <a:ext cx="6054253" cy="4335145"/>
          </a:xfrm>
          <a:prstGeom prst="rect">
            <a:avLst/>
          </a:prstGeom>
        </p:spPr>
      </p:pic>
    </p:spTree>
    <p:extLst>
      <p:ext uri="{BB962C8B-B14F-4D97-AF65-F5344CB8AC3E}">
        <p14:creationId xmlns:p14="http://schemas.microsoft.com/office/powerpoint/2010/main" val="4098767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EE0A8AC-2640-4AA8-8108-8A9C286054B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b="1" kern="1200" dirty="0">
                <a:solidFill>
                  <a:schemeClr val="tx1"/>
                </a:solidFill>
                <a:latin typeface="+mj-lt"/>
                <a:ea typeface="+mj-ea"/>
                <a:cs typeface="+mj-cs"/>
              </a:rPr>
              <a:t>Month 2 in Action:</a:t>
            </a:r>
            <a:r>
              <a:rPr lang="en-US" sz="4100" b="1" kern="1200" dirty="0">
                <a:solidFill>
                  <a:schemeClr val="tx1"/>
                </a:solidFill>
                <a:highlight>
                  <a:srgbClr val="FFFF00"/>
                </a:highlight>
                <a:latin typeface="+mj-lt"/>
                <a:ea typeface="+mj-ea"/>
                <a:cs typeface="+mj-cs"/>
              </a:rPr>
              <a:t> </a:t>
            </a:r>
            <a:br>
              <a:rPr lang="en-US" sz="4100" b="1" kern="1200" dirty="0">
                <a:solidFill>
                  <a:schemeClr val="tx1"/>
                </a:solidFill>
                <a:latin typeface="+mj-lt"/>
                <a:ea typeface="+mj-ea"/>
                <a:cs typeface="+mj-cs"/>
              </a:rPr>
            </a:br>
            <a:r>
              <a:rPr lang="en-US" sz="4100" b="1" kern="1200" dirty="0">
                <a:solidFill>
                  <a:schemeClr val="tx1"/>
                </a:solidFill>
                <a:latin typeface="+mj-lt"/>
                <a:ea typeface="+mj-ea"/>
                <a:cs typeface="+mj-cs"/>
              </a:rPr>
              <a:t>PUT ME IN COACH!</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11">
            <a:extLst>
              <a:ext uri="{FF2B5EF4-FFF2-40B4-BE49-F238E27FC236}">
                <a16:creationId xmlns:a16="http://schemas.microsoft.com/office/drawing/2014/main" id="{F35D4002-316F-43B0-982E-3587F1A77864}"/>
              </a:ext>
            </a:extLst>
          </p:cNvPr>
          <p:cNvGraphicFramePr>
            <a:graphicFrameLocks noGrp="1"/>
          </p:cNvGraphicFramePr>
          <p:nvPr>
            <p:extLst>
              <p:ext uri="{D42A27DB-BD31-4B8C-83A1-F6EECF244321}">
                <p14:modId xmlns:p14="http://schemas.microsoft.com/office/powerpoint/2010/main" val="3764014163"/>
              </p:ext>
            </p:extLst>
          </p:nvPr>
        </p:nvGraphicFramePr>
        <p:xfrm>
          <a:off x="4654296" y="642665"/>
          <a:ext cx="7214618" cy="5545242"/>
        </p:xfrm>
        <a:graphic>
          <a:graphicData uri="http://schemas.openxmlformats.org/drawingml/2006/table">
            <a:tbl>
              <a:tblPr firstRow="1" bandRow="1">
                <a:tableStyleId>{EB344D84-9AFB-497E-A393-DC336BA19D2E}</a:tableStyleId>
              </a:tblPr>
              <a:tblGrid>
                <a:gridCol w="997776">
                  <a:extLst>
                    <a:ext uri="{9D8B030D-6E8A-4147-A177-3AD203B41FA5}">
                      <a16:colId xmlns:a16="http://schemas.microsoft.com/office/drawing/2014/main" val="2672989276"/>
                    </a:ext>
                  </a:extLst>
                </a:gridCol>
                <a:gridCol w="1573968">
                  <a:extLst>
                    <a:ext uri="{9D8B030D-6E8A-4147-A177-3AD203B41FA5}">
                      <a16:colId xmlns:a16="http://schemas.microsoft.com/office/drawing/2014/main" val="3227474511"/>
                    </a:ext>
                  </a:extLst>
                </a:gridCol>
                <a:gridCol w="1536609">
                  <a:extLst>
                    <a:ext uri="{9D8B030D-6E8A-4147-A177-3AD203B41FA5}">
                      <a16:colId xmlns:a16="http://schemas.microsoft.com/office/drawing/2014/main" val="4056673218"/>
                    </a:ext>
                  </a:extLst>
                </a:gridCol>
                <a:gridCol w="1530861">
                  <a:extLst>
                    <a:ext uri="{9D8B030D-6E8A-4147-A177-3AD203B41FA5}">
                      <a16:colId xmlns:a16="http://schemas.microsoft.com/office/drawing/2014/main" val="3674353511"/>
                    </a:ext>
                  </a:extLst>
                </a:gridCol>
                <a:gridCol w="1575404">
                  <a:extLst>
                    <a:ext uri="{9D8B030D-6E8A-4147-A177-3AD203B41FA5}">
                      <a16:colId xmlns:a16="http://schemas.microsoft.com/office/drawing/2014/main" val="3483307640"/>
                    </a:ext>
                  </a:extLst>
                </a:gridCol>
              </a:tblGrid>
              <a:tr h="612460">
                <a:tc>
                  <a:txBody>
                    <a:bodyPr/>
                    <a:lstStyle/>
                    <a:p>
                      <a:endParaRPr lang="en-US" sz="1600"/>
                    </a:p>
                  </a:txBody>
                  <a:tcPr marL="82765" marR="82765" marT="41382" marB="41382"/>
                </a:tc>
                <a:tc>
                  <a:txBody>
                    <a:bodyPr/>
                    <a:lstStyle/>
                    <a:p>
                      <a:pPr algn="ctr"/>
                      <a:r>
                        <a:rPr lang="en-US" sz="1600"/>
                        <a:t>Teammate</a:t>
                      </a:r>
                    </a:p>
                  </a:txBody>
                  <a:tcPr marL="82765" marR="82765" marT="41382" marB="41382" anchor="ctr"/>
                </a:tc>
                <a:tc>
                  <a:txBody>
                    <a:bodyPr/>
                    <a:lstStyle/>
                    <a:p>
                      <a:pPr algn="ctr"/>
                      <a:r>
                        <a:rPr lang="en-US" sz="1600"/>
                        <a:t>Team Lead</a:t>
                      </a:r>
                    </a:p>
                  </a:txBody>
                  <a:tcPr marL="82765" marR="82765" marT="41382" marB="41382" anchor="ctr"/>
                </a:tc>
                <a:tc>
                  <a:txBody>
                    <a:bodyPr/>
                    <a:lstStyle/>
                    <a:p>
                      <a:pPr algn="ctr"/>
                      <a:r>
                        <a:rPr lang="en-US" sz="1600"/>
                        <a:t>Development Coach</a:t>
                      </a:r>
                    </a:p>
                  </a:txBody>
                  <a:tcPr marL="82765" marR="82765" marT="41382" marB="41382" anchor="ctr"/>
                </a:tc>
                <a:tc>
                  <a:txBody>
                    <a:bodyPr/>
                    <a:lstStyle/>
                    <a:p>
                      <a:pPr algn="ctr"/>
                      <a:r>
                        <a:rPr lang="en-US" sz="1600"/>
                        <a:t>Operations Manager</a:t>
                      </a:r>
                    </a:p>
                  </a:txBody>
                  <a:tcPr marL="82765" marR="82765" marT="41382" marB="41382" anchor="ctr"/>
                </a:tc>
                <a:extLst>
                  <a:ext uri="{0D108BD9-81ED-4DB2-BD59-A6C34878D82A}">
                    <a16:rowId xmlns:a16="http://schemas.microsoft.com/office/drawing/2014/main" val="692452143"/>
                  </a:ext>
                </a:extLst>
              </a:tr>
              <a:tr h="1274578">
                <a:tc>
                  <a:txBody>
                    <a:bodyPr/>
                    <a:lstStyle/>
                    <a:p>
                      <a:pPr algn="ctr"/>
                      <a:r>
                        <a:rPr lang="en-US" sz="1600" b="1"/>
                        <a:t>Week 1</a:t>
                      </a:r>
                    </a:p>
                  </a:txBody>
                  <a:tcPr marL="82765" marR="82765" marT="41382" marB="41382" anchor="ctr"/>
                </a:tc>
                <a:tc>
                  <a:txBody>
                    <a:bodyPr/>
                    <a:lstStyle/>
                    <a:p>
                      <a:r>
                        <a:rPr lang="en-US" sz="1100"/>
                        <a:t>-Brief video call  with S1s to discuss how you can help </a:t>
                      </a:r>
                    </a:p>
                    <a:p>
                      <a:r>
                        <a:rPr lang="en-US" sz="1100"/>
                        <a:t>-Attend/Take QA Overview course</a:t>
                      </a:r>
                    </a:p>
                    <a:p>
                      <a:r>
                        <a:rPr lang="en-US" sz="1100"/>
                        <a:t>-Continued day-to-day</a:t>
                      </a:r>
                    </a:p>
                  </a:txBody>
                  <a:tcPr marL="82765" marR="82765" marT="41382" marB="41382"/>
                </a:tc>
                <a:tc>
                  <a:txBody>
                    <a:bodyPr/>
                    <a:lstStyle/>
                    <a:p>
                      <a:r>
                        <a:rPr lang="en-US" sz="1100"/>
                        <a:t>-Attend call as buffer if requested or preferred by S1/S2</a:t>
                      </a:r>
                    </a:p>
                  </a:txBody>
                  <a:tcPr marL="82765" marR="82765" marT="41382" marB="41382"/>
                </a:tc>
                <a:tc>
                  <a:txBody>
                    <a:bodyPr/>
                    <a:lstStyle/>
                    <a:p>
                      <a:r>
                        <a:rPr lang="en-US" sz="1100"/>
                        <a:t>-Attend Month 1 Debrief with Teammate &amp; address any concerns</a:t>
                      </a:r>
                    </a:p>
                    <a:p>
                      <a:r>
                        <a:rPr lang="en-US" sz="1100"/>
                        <a:t>(intros, scheduling, workload, etc.)</a:t>
                      </a:r>
                    </a:p>
                    <a:p>
                      <a:endParaRPr lang="en-US" sz="1100"/>
                    </a:p>
                  </a:txBody>
                  <a:tcPr marL="82765" marR="82765" marT="41382" marB="41382"/>
                </a:tc>
                <a:tc>
                  <a:txBody>
                    <a:bodyPr/>
                    <a:lstStyle/>
                    <a:p>
                      <a:endParaRPr lang="en-US" sz="1100"/>
                    </a:p>
                  </a:txBody>
                  <a:tcPr marL="82765" marR="82765" marT="41382" marB="41382"/>
                </a:tc>
                <a:extLst>
                  <a:ext uri="{0D108BD9-81ED-4DB2-BD59-A6C34878D82A}">
                    <a16:rowId xmlns:a16="http://schemas.microsoft.com/office/drawing/2014/main" val="3253914654"/>
                  </a:ext>
                </a:extLst>
              </a:tr>
              <a:tr h="1605637">
                <a:tc>
                  <a:txBody>
                    <a:bodyPr/>
                    <a:lstStyle/>
                    <a:p>
                      <a:pPr algn="ctr"/>
                      <a:r>
                        <a:rPr lang="en-US" sz="1600" b="1"/>
                        <a:t>Week 2</a:t>
                      </a:r>
                    </a:p>
                  </a:txBody>
                  <a:tcPr marL="82765" marR="82765" marT="41382" marB="41382" anchor="ctr"/>
                </a:tc>
                <a:tc>
                  <a:txBody>
                    <a:bodyPr/>
                    <a:lstStyle/>
                    <a:p>
                      <a:r>
                        <a:rPr lang="en-US" sz="1100"/>
                        <a:t>-Continued Salesforce exploration/use</a:t>
                      </a:r>
                    </a:p>
                    <a:p>
                      <a:r>
                        <a:rPr lang="en-US" sz="1100"/>
                        <a:t>--Sit in on 1:1 with new &amp; mid performing teammate</a:t>
                      </a:r>
                    </a:p>
                    <a:p>
                      <a:r>
                        <a:rPr lang="en-US" sz="1100"/>
                        <a:t>-Attend QA calibration (or schedule a mini one if not on calendar with QA) </a:t>
                      </a:r>
                    </a:p>
                  </a:txBody>
                  <a:tcPr marL="82765" marR="82765" marT="41382" marB="41382"/>
                </a:tc>
                <a:tc>
                  <a:txBody>
                    <a:bodyPr/>
                    <a:lstStyle/>
                    <a:p>
                      <a:r>
                        <a:rPr lang="en-US" sz="1100"/>
                        <a:t>-Assign reports to be pulled, reviewed daily</a:t>
                      </a:r>
                    </a:p>
                    <a:p>
                      <a:r>
                        <a:rPr lang="en-US" sz="1100"/>
                        <a:t>-Conduct 1:1</a:t>
                      </a:r>
                    </a:p>
                  </a:txBody>
                  <a:tcPr marL="82765" marR="82765" marT="41382" marB="41382"/>
                </a:tc>
                <a:tc>
                  <a:txBody>
                    <a:bodyPr/>
                    <a:lstStyle/>
                    <a:p>
                      <a:r>
                        <a:rPr lang="en-US" sz="1100"/>
                        <a:t>-Provide insight &amp; feedback for engagement with teammates and understanding of resources</a:t>
                      </a:r>
                    </a:p>
                  </a:txBody>
                  <a:tcPr marL="82765" marR="82765" marT="41382" marB="41382"/>
                </a:tc>
                <a:tc>
                  <a:txBody>
                    <a:bodyPr/>
                    <a:lstStyle/>
                    <a:p>
                      <a:endParaRPr lang="en-US" sz="1600"/>
                    </a:p>
                  </a:txBody>
                  <a:tcPr marL="82765" marR="82765" marT="41382" marB="41382"/>
                </a:tc>
                <a:extLst>
                  <a:ext uri="{0D108BD9-81ED-4DB2-BD59-A6C34878D82A}">
                    <a16:rowId xmlns:a16="http://schemas.microsoft.com/office/drawing/2014/main" val="1927509092"/>
                  </a:ext>
                </a:extLst>
              </a:tr>
              <a:tr h="1109048">
                <a:tc>
                  <a:txBody>
                    <a:bodyPr/>
                    <a:lstStyle/>
                    <a:p>
                      <a:pPr algn="ctr"/>
                      <a:r>
                        <a:rPr lang="en-US" sz="1600" b="1"/>
                        <a:t>Week 3</a:t>
                      </a:r>
                    </a:p>
                  </a:txBody>
                  <a:tcPr marL="82765" marR="82765" marT="41382" marB="41382" anchor="ctr"/>
                </a:tc>
                <a:tc>
                  <a:txBody>
                    <a:bodyPr/>
                    <a:lstStyle/>
                    <a:p>
                      <a:r>
                        <a:rPr lang="en-US" sz="1100"/>
                        <a:t>-Listen &amp; score minimum 3 calls for teammates below 70% MTD </a:t>
                      </a:r>
                      <a:endParaRPr lang="en-US" sz="1100">
                        <a:highlight>
                          <a:srgbClr val="FFFF00"/>
                        </a:highlight>
                      </a:endParaRPr>
                    </a:p>
                    <a:p>
                      <a:r>
                        <a:rPr lang="en-US" sz="1100"/>
                        <a:t>-Mock 1:1s with Dev Coach</a:t>
                      </a:r>
                    </a:p>
                  </a:txBody>
                  <a:tcPr marL="82765" marR="82765" marT="41382" marB="41382"/>
                </a:tc>
                <a:tc>
                  <a:txBody>
                    <a:bodyPr/>
                    <a:lstStyle/>
                    <a:p>
                      <a:r>
                        <a:rPr lang="en-US" sz="1100"/>
                        <a:t>-Provide feedback on WIS</a:t>
                      </a:r>
                    </a:p>
                    <a:p>
                      <a:r>
                        <a:rPr lang="en-US" sz="1100"/>
                        <a:t>-Review QA scorecards</a:t>
                      </a:r>
                    </a:p>
                  </a:txBody>
                  <a:tcPr marL="82765" marR="82765" marT="41382" marB="41382"/>
                </a:tc>
                <a:tc>
                  <a:txBody>
                    <a:bodyPr/>
                    <a:lstStyle/>
                    <a:p>
                      <a:r>
                        <a:rPr lang="en-US" sz="1000"/>
                        <a:t>-Hold mock 1:1s role playing as assigned teammates</a:t>
                      </a:r>
                    </a:p>
                  </a:txBody>
                  <a:tcPr marL="82765" marR="82765" marT="41382" marB="41382"/>
                </a:tc>
                <a:tc>
                  <a:txBody>
                    <a:bodyPr/>
                    <a:lstStyle/>
                    <a:p>
                      <a:endParaRPr lang="en-US" sz="1100"/>
                    </a:p>
                  </a:txBody>
                  <a:tcPr marL="82765" marR="82765" marT="41382" marB="41382"/>
                </a:tc>
                <a:extLst>
                  <a:ext uri="{0D108BD9-81ED-4DB2-BD59-A6C34878D82A}">
                    <a16:rowId xmlns:a16="http://schemas.microsoft.com/office/drawing/2014/main" val="2011236637"/>
                  </a:ext>
                </a:extLst>
              </a:tr>
              <a:tr h="943519">
                <a:tc>
                  <a:txBody>
                    <a:bodyPr/>
                    <a:lstStyle/>
                    <a:p>
                      <a:pPr algn="ctr"/>
                      <a:r>
                        <a:rPr lang="en-US" sz="1600" b="1"/>
                        <a:t>Week 4</a:t>
                      </a:r>
                    </a:p>
                  </a:txBody>
                  <a:tcPr marL="82765" marR="82765" marT="41382" marB="41382" anchor="ctr"/>
                </a:tc>
                <a:tc>
                  <a:txBody>
                    <a:bodyPr/>
                    <a:lstStyle/>
                    <a:p>
                      <a:r>
                        <a:rPr lang="en-US" sz="1100"/>
                        <a:t>-Host team WIS</a:t>
                      </a:r>
                    </a:p>
                    <a:p>
                      <a:r>
                        <a:rPr lang="en-US" sz="1100"/>
                        <a:t>-Introduce team contest for Month 3</a:t>
                      </a:r>
                    </a:p>
                    <a:p>
                      <a:r>
                        <a:rPr lang="en-US" sz="1100"/>
                        <a:t>-Begin Capstone prep</a:t>
                      </a:r>
                    </a:p>
                  </a:txBody>
                  <a:tcPr marL="82765" marR="82765" marT="41382" marB="41382"/>
                </a:tc>
                <a:tc>
                  <a:txBody>
                    <a:bodyPr/>
                    <a:lstStyle/>
                    <a:p>
                      <a:r>
                        <a:rPr lang="en-US" sz="1100"/>
                        <a:t>-Provide feedback on WIS</a:t>
                      </a:r>
                    </a:p>
                    <a:p>
                      <a:endParaRPr lang="en-US" sz="1100"/>
                    </a:p>
                  </a:txBody>
                  <a:tcPr marL="82765" marR="82765" marT="41382" marB="41382"/>
                </a:tc>
                <a:tc>
                  <a:txBody>
                    <a:bodyPr/>
                    <a:lstStyle/>
                    <a:p>
                      <a:r>
                        <a:rPr lang="en-US" sz="1100"/>
                        <a:t>--Provide update email to TL &amp; OM on Teammate’s progress</a:t>
                      </a:r>
                    </a:p>
                  </a:txBody>
                  <a:tcPr marL="82765" marR="82765" marT="41382" marB="4138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t>-Skip level with Teammate to discuss leadership journey &amp; perspective</a:t>
                      </a:r>
                    </a:p>
                    <a:p>
                      <a:endParaRPr lang="en-US" sz="1100"/>
                    </a:p>
                  </a:txBody>
                  <a:tcPr marL="82765" marR="82765" marT="41382" marB="41382"/>
                </a:tc>
                <a:extLst>
                  <a:ext uri="{0D108BD9-81ED-4DB2-BD59-A6C34878D82A}">
                    <a16:rowId xmlns:a16="http://schemas.microsoft.com/office/drawing/2014/main" val="2204630266"/>
                  </a:ext>
                </a:extLst>
              </a:tr>
            </a:tbl>
          </a:graphicData>
        </a:graphic>
      </p:graphicFrame>
    </p:spTree>
    <p:extLst>
      <p:ext uri="{BB962C8B-B14F-4D97-AF65-F5344CB8AC3E}">
        <p14:creationId xmlns:p14="http://schemas.microsoft.com/office/powerpoint/2010/main" val="2902977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6E7B4-1917-4CB4-AF4B-BA59F4FEE4BC}"/>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b="1" dirty="0"/>
              <a:t>Month 3:</a:t>
            </a:r>
            <a:br>
              <a:rPr lang="en-US" sz="3400" b="1" dirty="0"/>
            </a:br>
            <a:r>
              <a:rPr lang="en-US" sz="3400" b="1" dirty="0"/>
              <a:t>CAPSTONE &amp; GRADUATION</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FF7FC7-AE1A-4BBB-AA23-8DBF74E3FA45}"/>
              </a:ext>
            </a:extLst>
          </p:cNvPr>
          <p:cNvSpPr txBox="1">
            <a:spLocks/>
          </p:cNvSpPr>
          <p:nvPr/>
        </p:nvSpPr>
        <p:spPr>
          <a:xfrm>
            <a:off x="640080" y="2872899"/>
            <a:ext cx="4243589" cy="3320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1" dirty="0"/>
              <a:t>Leadership Competency Focus: Communication</a:t>
            </a:r>
          </a:p>
          <a:p>
            <a:pPr marL="0" indent="0">
              <a:buNone/>
            </a:pPr>
            <a:r>
              <a:rPr lang="en-US" sz="1800" b="1" i="1" dirty="0"/>
              <a:t>Core Value Focus: Invest &amp; Spend Wisely &amp; Have a Blast!</a:t>
            </a:r>
          </a:p>
          <a:p>
            <a:pPr>
              <a:lnSpc>
                <a:spcPct val="100000"/>
              </a:lnSpc>
              <a:spcBef>
                <a:spcPts val="0"/>
              </a:spcBef>
            </a:pPr>
            <a:endParaRPr lang="en-US" sz="1700" dirty="0">
              <a:solidFill>
                <a:schemeClr val="accent3"/>
              </a:solidFill>
            </a:endParaRPr>
          </a:p>
          <a:p>
            <a:pPr marL="285750" indent="-285750">
              <a:lnSpc>
                <a:spcPct val="100000"/>
              </a:lnSpc>
              <a:spcBef>
                <a:spcPts val="0"/>
              </a:spcBef>
              <a:buFont typeface="Arial" panose="020B0604020202020204" pitchFamily="34" charset="0"/>
              <a:buChar char="•"/>
            </a:pPr>
            <a:r>
              <a:rPr lang="en-US" sz="1700" dirty="0"/>
              <a:t>Prepare Capstone presentation of Month 2 teammate results </a:t>
            </a:r>
          </a:p>
          <a:p>
            <a:pPr marL="285750" indent="-285750">
              <a:lnSpc>
                <a:spcPct val="100000"/>
              </a:lnSpc>
              <a:spcBef>
                <a:spcPts val="0"/>
              </a:spcBef>
              <a:buFont typeface="Arial" panose="020B0604020202020204" pitchFamily="34" charset="0"/>
              <a:buChar char="•"/>
            </a:pPr>
            <a:r>
              <a:rPr lang="en-US" sz="1700" dirty="0"/>
              <a:t>Resume Building </a:t>
            </a:r>
          </a:p>
          <a:p>
            <a:pPr marL="285750" indent="-285750">
              <a:lnSpc>
                <a:spcPct val="100000"/>
              </a:lnSpc>
              <a:spcBef>
                <a:spcPts val="0"/>
              </a:spcBef>
              <a:buFont typeface="Arial" panose="020B0604020202020204" pitchFamily="34" charset="0"/>
              <a:buChar char="•"/>
            </a:pPr>
            <a:r>
              <a:rPr lang="en-US" sz="1700" dirty="0"/>
              <a:t>Interview Prep</a:t>
            </a:r>
          </a:p>
          <a:p>
            <a:pPr marL="285750" indent="-285750">
              <a:lnSpc>
                <a:spcPct val="100000"/>
              </a:lnSpc>
              <a:spcBef>
                <a:spcPts val="0"/>
              </a:spcBef>
              <a:buFont typeface="Arial" panose="020B0604020202020204" pitchFamily="34" charset="0"/>
              <a:buChar char="•"/>
            </a:pPr>
            <a:r>
              <a:rPr lang="en-US" sz="1700" dirty="0"/>
              <a:t>Present Capstone to Payments Leadership panel</a:t>
            </a:r>
          </a:p>
          <a:p>
            <a:pPr marL="285750" indent="-285750">
              <a:lnSpc>
                <a:spcPct val="100000"/>
              </a:lnSpc>
              <a:spcBef>
                <a:spcPts val="0"/>
              </a:spcBef>
              <a:buFont typeface="Arial" panose="020B0604020202020204" pitchFamily="34" charset="0"/>
              <a:buChar char="•"/>
            </a:pPr>
            <a:r>
              <a:rPr lang="en-US" sz="1700" dirty="0"/>
              <a:t>Graduation to S3 Status</a:t>
            </a:r>
          </a:p>
        </p:txBody>
      </p:sp>
      <p:pic>
        <p:nvPicPr>
          <p:cNvPr id="7" name="Picture Placeholder 5">
            <a:extLst>
              <a:ext uri="{FF2B5EF4-FFF2-40B4-BE49-F238E27FC236}">
                <a16:creationId xmlns:a16="http://schemas.microsoft.com/office/drawing/2014/main" id="{9B63FEEB-B535-4A46-BD94-677747B94FC7}"/>
              </a:ext>
            </a:extLst>
          </p:cNvPr>
          <p:cNvPicPr>
            <a:picLocks noChangeAspect="1"/>
          </p:cNvPicPr>
          <p:nvPr/>
        </p:nvPicPr>
        <p:blipFill>
          <a:blip r:embed="rId2">
            <a:extLst>
              <a:ext uri="{837473B0-CC2E-450A-ABE3-18F120FF3D39}">
                <a1611:picAttrSrcUrl xmlns:a1611="http://schemas.microsoft.com/office/drawing/2016/11/main" r:id="rId3"/>
              </a:ext>
            </a:extLst>
          </a:blip>
          <a:srcRect/>
          <a:stretch/>
        </p:blipFill>
        <p:spPr>
          <a:xfrm>
            <a:off x="6146197" y="128057"/>
            <a:ext cx="5894804" cy="4112049"/>
          </a:xfrm>
          <a:prstGeom prst="rect">
            <a:avLst/>
          </a:prstGeom>
        </p:spPr>
      </p:pic>
    </p:spTree>
    <p:extLst>
      <p:ext uri="{BB962C8B-B14F-4D97-AF65-F5344CB8AC3E}">
        <p14:creationId xmlns:p14="http://schemas.microsoft.com/office/powerpoint/2010/main" val="4226032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F10029F-927D-47A7-9387-F16D906211E8}"/>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b="1" kern="1200" dirty="0">
                <a:solidFill>
                  <a:schemeClr val="tx1"/>
                </a:solidFill>
                <a:latin typeface="+mj-lt"/>
                <a:ea typeface="+mj-ea"/>
                <a:cs typeface="+mj-cs"/>
              </a:rPr>
              <a:t>Month 3 in Action:</a:t>
            </a:r>
            <a:br>
              <a:rPr lang="en-US" sz="4100" b="1" kern="1200" dirty="0">
                <a:solidFill>
                  <a:schemeClr val="tx1"/>
                </a:solidFill>
                <a:latin typeface="+mj-lt"/>
                <a:ea typeface="+mj-ea"/>
                <a:cs typeface="+mj-cs"/>
              </a:rPr>
            </a:br>
            <a:r>
              <a:rPr lang="en-US" sz="4100" b="1" kern="1200" dirty="0">
                <a:solidFill>
                  <a:schemeClr val="tx1"/>
                </a:solidFill>
                <a:latin typeface="+mj-lt"/>
                <a:ea typeface="+mj-ea"/>
                <a:cs typeface="+mj-cs"/>
              </a:rPr>
              <a:t>CAPSTONE &amp; GRADUATION!</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11">
            <a:extLst>
              <a:ext uri="{FF2B5EF4-FFF2-40B4-BE49-F238E27FC236}">
                <a16:creationId xmlns:a16="http://schemas.microsoft.com/office/drawing/2014/main" id="{879103A3-AA2E-4714-8331-B0D8450B760B}"/>
              </a:ext>
            </a:extLst>
          </p:cNvPr>
          <p:cNvGraphicFramePr>
            <a:graphicFrameLocks noGrp="1"/>
          </p:cNvGraphicFramePr>
          <p:nvPr>
            <p:extLst>
              <p:ext uri="{D42A27DB-BD31-4B8C-83A1-F6EECF244321}">
                <p14:modId xmlns:p14="http://schemas.microsoft.com/office/powerpoint/2010/main" val="3255149033"/>
              </p:ext>
            </p:extLst>
          </p:nvPr>
        </p:nvGraphicFramePr>
        <p:xfrm>
          <a:off x="4654296" y="704132"/>
          <a:ext cx="7214620" cy="5422308"/>
        </p:xfrm>
        <a:graphic>
          <a:graphicData uri="http://schemas.openxmlformats.org/drawingml/2006/table">
            <a:tbl>
              <a:tblPr firstRow="1" bandRow="1">
                <a:tableStyleId>{EB344D84-9AFB-497E-A393-DC336BA19D2E}</a:tableStyleId>
              </a:tblPr>
              <a:tblGrid>
                <a:gridCol w="1071622">
                  <a:extLst>
                    <a:ext uri="{9D8B030D-6E8A-4147-A177-3AD203B41FA5}">
                      <a16:colId xmlns:a16="http://schemas.microsoft.com/office/drawing/2014/main" val="2672989276"/>
                    </a:ext>
                  </a:extLst>
                </a:gridCol>
                <a:gridCol w="1517617">
                  <a:extLst>
                    <a:ext uri="{9D8B030D-6E8A-4147-A177-3AD203B41FA5}">
                      <a16:colId xmlns:a16="http://schemas.microsoft.com/office/drawing/2014/main" val="3227474511"/>
                    </a:ext>
                  </a:extLst>
                </a:gridCol>
                <a:gridCol w="1574716">
                  <a:extLst>
                    <a:ext uri="{9D8B030D-6E8A-4147-A177-3AD203B41FA5}">
                      <a16:colId xmlns:a16="http://schemas.microsoft.com/office/drawing/2014/main" val="4056673218"/>
                    </a:ext>
                  </a:extLst>
                </a:gridCol>
                <a:gridCol w="1614840">
                  <a:extLst>
                    <a:ext uri="{9D8B030D-6E8A-4147-A177-3AD203B41FA5}">
                      <a16:colId xmlns:a16="http://schemas.microsoft.com/office/drawing/2014/main" val="3674353511"/>
                    </a:ext>
                  </a:extLst>
                </a:gridCol>
                <a:gridCol w="1435825">
                  <a:extLst>
                    <a:ext uri="{9D8B030D-6E8A-4147-A177-3AD203B41FA5}">
                      <a16:colId xmlns:a16="http://schemas.microsoft.com/office/drawing/2014/main" val="3483307640"/>
                    </a:ext>
                  </a:extLst>
                </a:gridCol>
              </a:tblGrid>
              <a:tr h="657788">
                <a:tc>
                  <a:txBody>
                    <a:bodyPr/>
                    <a:lstStyle/>
                    <a:p>
                      <a:endParaRPr lang="en-US" sz="1700"/>
                    </a:p>
                  </a:txBody>
                  <a:tcPr marL="88890" marR="88890" marT="44445" marB="44445"/>
                </a:tc>
                <a:tc>
                  <a:txBody>
                    <a:bodyPr/>
                    <a:lstStyle/>
                    <a:p>
                      <a:pPr algn="ctr"/>
                      <a:r>
                        <a:rPr lang="en-US" sz="1700"/>
                        <a:t>Teammate</a:t>
                      </a:r>
                    </a:p>
                  </a:txBody>
                  <a:tcPr marL="88890" marR="88890" marT="44445" marB="44445" anchor="ctr"/>
                </a:tc>
                <a:tc>
                  <a:txBody>
                    <a:bodyPr/>
                    <a:lstStyle/>
                    <a:p>
                      <a:pPr algn="ctr"/>
                      <a:r>
                        <a:rPr lang="en-US" sz="1700"/>
                        <a:t>Team Lead</a:t>
                      </a:r>
                    </a:p>
                  </a:txBody>
                  <a:tcPr marL="88890" marR="88890" marT="44445" marB="44445" anchor="ctr"/>
                </a:tc>
                <a:tc>
                  <a:txBody>
                    <a:bodyPr/>
                    <a:lstStyle/>
                    <a:p>
                      <a:pPr algn="ctr"/>
                      <a:r>
                        <a:rPr lang="en-US" sz="1700"/>
                        <a:t>Development Coach</a:t>
                      </a:r>
                    </a:p>
                  </a:txBody>
                  <a:tcPr marL="88890" marR="88890" marT="44445" marB="44445" anchor="ctr"/>
                </a:tc>
                <a:tc>
                  <a:txBody>
                    <a:bodyPr/>
                    <a:lstStyle/>
                    <a:p>
                      <a:pPr algn="ctr"/>
                      <a:r>
                        <a:rPr lang="en-US" sz="1700"/>
                        <a:t>Operations Manager</a:t>
                      </a:r>
                    </a:p>
                  </a:txBody>
                  <a:tcPr marL="88890" marR="88890" marT="44445" marB="44445" anchor="ctr"/>
                </a:tc>
                <a:extLst>
                  <a:ext uri="{0D108BD9-81ED-4DB2-BD59-A6C34878D82A}">
                    <a16:rowId xmlns:a16="http://schemas.microsoft.com/office/drawing/2014/main" val="692452143"/>
                  </a:ext>
                </a:extLst>
              </a:tr>
              <a:tr h="1191130">
                <a:tc>
                  <a:txBody>
                    <a:bodyPr/>
                    <a:lstStyle/>
                    <a:p>
                      <a:pPr algn="ctr"/>
                      <a:r>
                        <a:rPr lang="en-US" sz="1700" b="1"/>
                        <a:t>Week 1</a:t>
                      </a:r>
                    </a:p>
                  </a:txBody>
                  <a:tcPr marL="88890" marR="88890" marT="44445" marB="44445" anchor="ctr"/>
                </a:tc>
                <a:tc>
                  <a:txBody>
                    <a:bodyPr/>
                    <a:lstStyle/>
                    <a:p>
                      <a:r>
                        <a:rPr lang="en-US" sz="1200" dirty="0"/>
                        <a:t>-Begin tracking contest</a:t>
                      </a:r>
                    </a:p>
                    <a:p>
                      <a:r>
                        <a:rPr lang="en-US" sz="1200" dirty="0"/>
                        <a:t>-Continued adherence to day-to-day schedule provided</a:t>
                      </a:r>
                    </a:p>
                  </a:txBody>
                  <a:tcPr marL="88890" marR="88890" marT="44445" marB="44445"/>
                </a:tc>
                <a:tc>
                  <a:txBody>
                    <a:bodyPr/>
                    <a:lstStyle/>
                    <a:p>
                      <a:r>
                        <a:rPr lang="en-US" sz="1200" dirty="0"/>
                        <a:t>-Monitor Teammate’s engagement process with team</a:t>
                      </a:r>
                    </a:p>
                    <a:p>
                      <a:endParaRPr lang="en-US" sz="1200" dirty="0"/>
                    </a:p>
                  </a:txBody>
                  <a:tcPr marL="88890" marR="88890" marT="44445" marB="44445"/>
                </a:tc>
                <a:tc>
                  <a:txBody>
                    <a:bodyPr/>
                    <a:lstStyle/>
                    <a:p>
                      <a:r>
                        <a:rPr lang="en-US" sz="1200" dirty="0"/>
                        <a:t>-Attend Month 2 Debrief with Teammates</a:t>
                      </a:r>
                    </a:p>
                  </a:txBody>
                  <a:tcPr marL="88890" marR="88890" marT="44445" marB="4444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-Skip level to review progress and access preparedness </a:t>
                      </a:r>
                    </a:p>
                    <a:p>
                      <a:endParaRPr lang="en-US" sz="1200" dirty="0"/>
                    </a:p>
                  </a:txBody>
                  <a:tcPr marL="88890" marR="88890" marT="44445" marB="44445"/>
                </a:tc>
                <a:extLst>
                  <a:ext uri="{0D108BD9-81ED-4DB2-BD59-A6C34878D82A}">
                    <a16:rowId xmlns:a16="http://schemas.microsoft.com/office/drawing/2014/main" val="3253914654"/>
                  </a:ext>
                </a:extLst>
              </a:tr>
              <a:tr h="1546691">
                <a:tc>
                  <a:txBody>
                    <a:bodyPr/>
                    <a:lstStyle/>
                    <a:p>
                      <a:pPr algn="ctr"/>
                      <a:r>
                        <a:rPr lang="en-US" sz="1700" b="1"/>
                        <a:t>Week 2</a:t>
                      </a:r>
                    </a:p>
                  </a:txBody>
                  <a:tcPr marL="88890" marR="88890" marT="44445" marB="44445" anchor="ctr"/>
                </a:tc>
                <a:tc>
                  <a:txBody>
                    <a:bodyPr/>
                    <a:lstStyle/>
                    <a:p>
                      <a:r>
                        <a:rPr lang="en-US" sz="1200" dirty="0"/>
                        <a:t>-Update team contest at WIS or in group chat</a:t>
                      </a:r>
                    </a:p>
                    <a:p>
                      <a:r>
                        <a:rPr lang="en-US" sz="1200" dirty="0"/>
                        <a:t>-Introduce collab project with Payment Enablement or other outside team</a:t>
                      </a:r>
                    </a:p>
                  </a:txBody>
                  <a:tcPr marL="88890" marR="88890" marT="44445" marB="44445"/>
                </a:tc>
                <a:tc>
                  <a:txBody>
                    <a:bodyPr/>
                    <a:lstStyle/>
                    <a:p>
                      <a:r>
                        <a:rPr lang="en-US" sz="1200" dirty="0"/>
                        <a:t>-Continued monitoring of participant interaction with team</a:t>
                      </a:r>
                    </a:p>
                    <a:p>
                      <a:r>
                        <a:rPr lang="en-US" sz="1200" dirty="0"/>
                        <a:t>-Provide assistance as needed</a:t>
                      </a:r>
                    </a:p>
                    <a:p>
                      <a:endParaRPr lang="en-US" sz="1200" dirty="0"/>
                    </a:p>
                  </a:txBody>
                  <a:tcPr marL="88890" marR="88890" marT="44445" marB="44445"/>
                </a:tc>
                <a:tc>
                  <a:txBody>
                    <a:bodyPr/>
                    <a:lstStyle/>
                    <a:p>
                      <a:r>
                        <a:rPr lang="en-US" sz="1200" dirty="0"/>
                        <a:t>-Weekly check point to review Capstone project</a:t>
                      </a:r>
                    </a:p>
                  </a:txBody>
                  <a:tcPr marL="88890" marR="88890" marT="44445" marB="4444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-Triad with TL &amp; DC regarding progress of all participants</a:t>
                      </a:r>
                    </a:p>
                    <a:p>
                      <a:endParaRPr lang="en-US" sz="1200" dirty="0"/>
                    </a:p>
                  </a:txBody>
                  <a:tcPr marL="88890" marR="88890" marT="44445" marB="44445"/>
                </a:tc>
                <a:extLst>
                  <a:ext uri="{0D108BD9-81ED-4DB2-BD59-A6C34878D82A}">
                    <a16:rowId xmlns:a16="http://schemas.microsoft.com/office/drawing/2014/main" val="1927509092"/>
                  </a:ext>
                </a:extLst>
              </a:tr>
              <a:tr h="835569">
                <a:tc>
                  <a:txBody>
                    <a:bodyPr/>
                    <a:lstStyle/>
                    <a:p>
                      <a:pPr algn="ctr"/>
                      <a:r>
                        <a:rPr lang="en-US" sz="1700" b="1"/>
                        <a:t>Week 3</a:t>
                      </a:r>
                    </a:p>
                  </a:txBody>
                  <a:tcPr marL="88890" marR="88890" marT="44445" marB="44445" anchor="ctr"/>
                </a:tc>
                <a:tc>
                  <a:txBody>
                    <a:bodyPr/>
                    <a:lstStyle/>
                    <a:p>
                      <a:r>
                        <a:rPr lang="en-US" sz="1200" dirty="0"/>
                        <a:t>-Make sure assigned E-Learnings are completed</a:t>
                      </a:r>
                    </a:p>
                  </a:txBody>
                  <a:tcPr marL="88890" marR="88890" marT="44445" marB="44445"/>
                </a:tc>
                <a:tc>
                  <a:txBody>
                    <a:bodyPr/>
                    <a:lstStyle/>
                    <a:p>
                      <a:endParaRPr lang="en-US" sz="1200" dirty="0"/>
                    </a:p>
                  </a:txBody>
                  <a:tcPr marL="88890" marR="88890" marT="44445" marB="44445"/>
                </a:tc>
                <a:tc>
                  <a:txBody>
                    <a:bodyPr/>
                    <a:lstStyle/>
                    <a:p>
                      <a:r>
                        <a:rPr lang="en-US" sz="1100" dirty="0"/>
                        <a:t>-Review E-Learnings &amp; task completion, understanding of processes presented</a:t>
                      </a:r>
                    </a:p>
                  </a:txBody>
                  <a:tcPr marL="88890" marR="88890" marT="44445" marB="44445"/>
                </a:tc>
                <a:tc>
                  <a:txBody>
                    <a:bodyPr/>
                    <a:lstStyle/>
                    <a:p>
                      <a:endParaRPr lang="en-US" sz="1200" dirty="0"/>
                    </a:p>
                  </a:txBody>
                  <a:tcPr marL="88890" marR="88890" marT="44445" marB="44445"/>
                </a:tc>
                <a:extLst>
                  <a:ext uri="{0D108BD9-81ED-4DB2-BD59-A6C34878D82A}">
                    <a16:rowId xmlns:a16="http://schemas.microsoft.com/office/drawing/2014/main" val="2011236637"/>
                  </a:ext>
                </a:extLst>
              </a:tr>
              <a:tr h="1191130">
                <a:tc>
                  <a:txBody>
                    <a:bodyPr/>
                    <a:lstStyle/>
                    <a:p>
                      <a:pPr algn="ctr"/>
                      <a:r>
                        <a:rPr lang="en-US" sz="1700" b="1"/>
                        <a:t>Week 4</a:t>
                      </a:r>
                    </a:p>
                  </a:txBody>
                  <a:tcPr marL="88890" marR="88890" marT="44445" marB="44445" anchor="ctr"/>
                </a:tc>
                <a:tc>
                  <a:txBody>
                    <a:bodyPr/>
                    <a:lstStyle/>
                    <a:p>
                      <a:r>
                        <a:rPr lang="en-US" sz="1200" dirty="0"/>
                        <a:t>-Update team contest at WIS or in group chat</a:t>
                      </a:r>
                    </a:p>
                    <a:p>
                      <a:r>
                        <a:rPr lang="en-US" sz="1200" dirty="0"/>
                        <a:t>-Present Capstone Project to Leadership panel</a:t>
                      </a:r>
                    </a:p>
                  </a:txBody>
                  <a:tcPr marL="88890" marR="88890" marT="44445" marB="4444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-Attend Capstone presentations &amp; provide feedback</a:t>
                      </a:r>
                    </a:p>
                    <a:p>
                      <a:endParaRPr lang="en-US" sz="1700"/>
                    </a:p>
                  </a:txBody>
                  <a:tcPr marL="88890" marR="88890" marT="44445" marB="4444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-Attend Capstone presentations &amp; provide feedback</a:t>
                      </a:r>
                    </a:p>
                    <a:p>
                      <a:endParaRPr lang="en-US" sz="1200" dirty="0"/>
                    </a:p>
                  </a:txBody>
                  <a:tcPr marL="88890" marR="88890" marT="44445" marB="44445"/>
                </a:tc>
                <a:tc>
                  <a:txBody>
                    <a:bodyPr/>
                    <a:lstStyle/>
                    <a:p>
                      <a:r>
                        <a:rPr lang="en-US" sz="1200" dirty="0"/>
                        <a:t>-Attend Capstone presentations &amp; provide feedback</a:t>
                      </a:r>
                    </a:p>
                  </a:txBody>
                  <a:tcPr marL="88890" marR="88890" marT="44445" marB="44445"/>
                </a:tc>
                <a:extLst>
                  <a:ext uri="{0D108BD9-81ED-4DB2-BD59-A6C34878D82A}">
                    <a16:rowId xmlns:a16="http://schemas.microsoft.com/office/drawing/2014/main" val="2204630266"/>
                  </a:ext>
                </a:extLst>
              </a:tr>
            </a:tbl>
          </a:graphicData>
        </a:graphic>
      </p:graphicFrame>
    </p:spTree>
    <p:extLst>
      <p:ext uri="{BB962C8B-B14F-4D97-AF65-F5344CB8AC3E}">
        <p14:creationId xmlns:p14="http://schemas.microsoft.com/office/powerpoint/2010/main" val="3171778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1148</Words>
  <Application>Microsoft Office PowerPoint</Application>
  <PresentationFormat>Widescreen</PresentationFormat>
  <Paragraphs>155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Symbol</vt:lpstr>
      <vt:lpstr>Office Theme</vt:lpstr>
      <vt:lpstr>PASSPORT TO SUCCESS</vt:lpstr>
      <vt:lpstr>Mission statement</vt:lpstr>
      <vt:lpstr>PowerPoint Presentation</vt:lpstr>
      <vt:lpstr>PROGRAM REQUIREMENTS</vt:lpstr>
      <vt:lpstr>WHAT CAN YOU EXPECT?</vt:lpstr>
      <vt:lpstr>WHAT CAN YOU EXPECT?</vt:lpstr>
      <vt:lpstr>WHO’S INVOLVED?</vt:lpstr>
      <vt:lpstr>Month 1: WHAT DOES PEOPLE LEADERSHIP LOOK LIKE?</vt:lpstr>
      <vt:lpstr>Month 1 in Action:  WHAT DOES PEOPLE LEADERSHIP LOOK LIKE?</vt:lpstr>
      <vt:lpstr>Month 2: PUT ME IN COACH!</vt:lpstr>
      <vt:lpstr>Month 2 in Action:  PUT ME IN COACH!</vt:lpstr>
      <vt:lpstr>Month 3: CAPSTONE &amp; GRADUATION</vt:lpstr>
      <vt:lpstr>Month 3 in Action: CAPSTONE &amp; GRADUATION!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PASSPORT TO SUCCESS</dc:title>
  <dc:creator>Nicole Hunt</dc:creator>
  <cp:lastModifiedBy>Nicole Hunt</cp:lastModifiedBy>
  <cp:revision>1</cp:revision>
  <dcterms:created xsi:type="dcterms:W3CDTF">2021-04-07T20:33:26Z</dcterms:created>
  <dcterms:modified xsi:type="dcterms:W3CDTF">2021-04-07T20:35:05Z</dcterms:modified>
</cp:coreProperties>
</file>