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64" r:id="rId8"/>
    <p:sldId id="259" r:id="rId9"/>
    <p:sldId id="262" r:id="rId10"/>
    <p:sldId id="263" r:id="rId11"/>
    <p:sldId id="267" r:id="rId12"/>
    <p:sldId id="268" r:id="rId13"/>
    <p:sldId id="261" r:id="rId14"/>
    <p:sldId id="260" r:id="rId15"/>
    <p:sldId id="269" r:id="rId16"/>
    <p:sldId id="270" r:id="rId17"/>
    <p:sldId id="271" r:id="rId18"/>
    <p:sldId id="265" r:id="rId19"/>
    <p:sldId id="272" r:id="rId20"/>
    <p:sldId id="266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62FFA1-E927-47BA-81BB-340D675DFE1B}" v="1" dt="2021-03-25T20:23:45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 Hunt" userId="a793c49a-2aa2-488b-a283-18a49ef42aa1" providerId="ADAL" clId="{6F62FFA1-E927-47BA-81BB-340D675DFE1B}"/>
    <pc:docChg chg="modSld">
      <pc:chgData name="Nicole Hunt" userId="a793c49a-2aa2-488b-a283-18a49ef42aa1" providerId="ADAL" clId="{6F62FFA1-E927-47BA-81BB-340D675DFE1B}" dt="2021-03-25T20:23:45.878" v="0" actId="20577"/>
      <pc:docMkLst>
        <pc:docMk/>
      </pc:docMkLst>
      <pc:sldChg chg="modSp">
        <pc:chgData name="Nicole Hunt" userId="a793c49a-2aa2-488b-a283-18a49ef42aa1" providerId="ADAL" clId="{6F62FFA1-E927-47BA-81BB-340D675DFE1B}" dt="2021-03-25T20:23:45.878" v="0" actId="20577"/>
        <pc:sldMkLst>
          <pc:docMk/>
          <pc:sldMk cId="1210033752" sldId="263"/>
        </pc:sldMkLst>
        <pc:graphicFrameChg chg="mod">
          <ac:chgData name="Nicole Hunt" userId="a793c49a-2aa2-488b-a283-18a49ef42aa1" providerId="ADAL" clId="{6F62FFA1-E927-47BA-81BB-340D675DFE1B}" dt="2021-03-25T20:23:45.878" v="0" actId="20577"/>
          <ac:graphicFrameMkLst>
            <pc:docMk/>
            <pc:sldMk cId="1210033752" sldId="263"/>
            <ac:graphicFrameMk id="13" creationId="{545555F2-3985-49FE-97B4-F27B2F8CE0CB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8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64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svg"/><Relationship Id="rId1" Type="http://schemas.openxmlformats.org/officeDocument/2006/relationships/image" Target="../media/image65.png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svg"/><Relationship Id="rId1" Type="http://schemas.openxmlformats.org/officeDocument/2006/relationships/image" Target="../media/image73.png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sv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6" Type="http://schemas.openxmlformats.org/officeDocument/2006/relationships/image" Target="../media/image84.svg"/><Relationship Id="rId5" Type="http://schemas.openxmlformats.org/officeDocument/2006/relationships/image" Target="../media/image83.png"/><Relationship Id="rId10" Type="http://schemas.openxmlformats.org/officeDocument/2006/relationships/image" Target="../media/image88.svg"/><Relationship Id="rId4" Type="http://schemas.openxmlformats.org/officeDocument/2006/relationships/image" Target="../media/image82.svg"/><Relationship Id="rId9" Type="http://schemas.openxmlformats.org/officeDocument/2006/relationships/image" Target="../media/image87.png"/></Relationships>
</file>

<file path=ppt/diagrams/_rels/data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92.svg"/><Relationship Id="rId5" Type="http://schemas.openxmlformats.org/officeDocument/2006/relationships/image" Target="../media/image91.png"/><Relationship Id="rId4" Type="http://schemas.openxmlformats.org/officeDocument/2006/relationships/image" Target="../media/image9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8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64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svg"/><Relationship Id="rId1" Type="http://schemas.openxmlformats.org/officeDocument/2006/relationships/image" Target="../media/image65.png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svg"/><Relationship Id="rId1" Type="http://schemas.openxmlformats.org/officeDocument/2006/relationships/image" Target="../media/image73.png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sv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6" Type="http://schemas.openxmlformats.org/officeDocument/2006/relationships/image" Target="../media/image84.svg"/><Relationship Id="rId5" Type="http://schemas.openxmlformats.org/officeDocument/2006/relationships/image" Target="../media/image83.png"/><Relationship Id="rId10" Type="http://schemas.openxmlformats.org/officeDocument/2006/relationships/image" Target="../media/image88.svg"/><Relationship Id="rId4" Type="http://schemas.openxmlformats.org/officeDocument/2006/relationships/image" Target="../media/image82.svg"/><Relationship Id="rId9" Type="http://schemas.openxmlformats.org/officeDocument/2006/relationships/image" Target="../media/image87.png"/></Relationships>
</file>

<file path=ppt/diagrams/_rels/drawing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92.svg"/><Relationship Id="rId5" Type="http://schemas.openxmlformats.org/officeDocument/2006/relationships/image" Target="../media/image91.png"/><Relationship Id="rId4" Type="http://schemas.openxmlformats.org/officeDocument/2006/relationships/image" Target="../media/image9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A559EC-00C9-4AF2-A8D8-98E64D54D77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E97E3F9-C079-4C19-B4ED-F3405B9A45B2}">
      <dgm:prSet/>
      <dgm:spPr/>
      <dgm:t>
        <a:bodyPr/>
        <a:lstStyle/>
        <a:p>
          <a:r>
            <a:rPr lang="en-US"/>
            <a:t>Identify</a:t>
          </a:r>
        </a:p>
      </dgm:t>
    </dgm:pt>
    <dgm:pt modelId="{CE446871-E787-4F0E-90A2-7445DA7AC76C}" type="parTrans" cxnId="{6404A470-F92A-49DB-8B27-8E2BE5F34C25}">
      <dgm:prSet/>
      <dgm:spPr/>
      <dgm:t>
        <a:bodyPr/>
        <a:lstStyle/>
        <a:p>
          <a:endParaRPr lang="en-US"/>
        </a:p>
      </dgm:t>
    </dgm:pt>
    <dgm:pt modelId="{E88E49C9-9BE2-4632-9271-B632E3C3EB01}" type="sibTrans" cxnId="{6404A470-F92A-49DB-8B27-8E2BE5F34C25}">
      <dgm:prSet/>
      <dgm:spPr/>
      <dgm:t>
        <a:bodyPr/>
        <a:lstStyle/>
        <a:p>
          <a:endParaRPr lang="en-US"/>
        </a:p>
      </dgm:t>
    </dgm:pt>
    <dgm:pt modelId="{B7D5C599-07C1-48F8-9FCC-A630E5566C53}">
      <dgm:prSet/>
      <dgm:spPr/>
      <dgm:t>
        <a:bodyPr/>
        <a:lstStyle/>
        <a:p>
          <a:r>
            <a:rPr lang="en-US"/>
            <a:t>Engage</a:t>
          </a:r>
        </a:p>
      </dgm:t>
    </dgm:pt>
    <dgm:pt modelId="{0CBC941D-918E-4F9C-85A0-B57422D4F633}" type="parTrans" cxnId="{D319C5B0-3768-4F69-9713-D4E5DDED5B25}">
      <dgm:prSet/>
      <dgm:spPr/>
      <dgm:t>
        <a:bodyPr/>
        <a:lstStyle/>
        <a:p>
          <a:endParaRPr lang="en-US"/>
        </a:p>
      </dgm:t>
    </dgm:pt>
    <dgm:pt modelId="{D41E3E61-FD74-4CEB-989B-2F24118ACE35}" type="sibTrans" cxnId="{D319C5B0-3768-4F69-9713-D4E5DDED5B25}">
      <dgm:prSet/>
      <dgm:spPr/>
      <dgm:t>
        <a:bodyPr/>
        <a:lstStyle/>
        <a:p>
          <a:endParaRPr lang="en-US"/>
        </a:p>
      </dgm:t>
    </dgm:pt>
    <dgm:pt modelId="{87E5812B-7A11-43F2-8F14-7DCF05946FEA}">
      <dgm:prSet/>
      <dgm:spPr/>
      <dgm:t>
        <a:bodyPr/>
        <a:lstStyle/>
        <a:p>
          <a:r>
            <a:rPr lang="en-US" dirty="0"/>
            <a:t>Accept </a:t>
          </a:r>
        </a:p>
      </dgm:t>
    </dgm:pt>
    <dgm:pt modelId="{C0A1D23B-C44F-48DA-B84E-B34268FBE46E}" type="parTrans" cxnId="{0A2E67E4-BC54-49E3-B48B-1930204AB34C}">
      <dgm:prSet/>
      <dgm:spPr/>
      <dgm:t>
        <a:bodyPr/>
        <a:lstStyle/>
        <a:p>
          <a:endParaRPr lang="en-US"/>
        </a:p>
      </dgm:t>
    </dgm:pt>
    <dgm:pt modelId="{C217AD50-B4AE-407B-A79C-B065083A34CE}" type="sibTrans" cxnId="{0A2E67E4-BC54-49E3-B48B-1930204AB34C}">
      <dgm:prSet/>
      <dgm:spPr/>
      <dgm:t>
        <a:bodyPr/>
        <a:lstStyle/>
        <a:p>
          <a:endParaRPr lang="en-US"/>
        </a:p>
      </dgm:t>
    </dgm:pt>
    <dgm:pt modelId="{83DDBD1B-FFA2-4A86-BE90-B535655CECD1}" type="pres">
      <dgm:prSet presAssocID="{29A559EC-00C9-4AF2-A8D8-98E64D54D77B}" presName="root" presStyleCnt="0">
        <dgm:presLayoutVars>
          <dgm:dir/>
          <dgm:resizeHandles val="exact"/>
        </dgm:presLayoutVars>
      </dgm:prSet>
      <dgm:spPr/>
    </dgm:pt>
    <dgm:pt modelId="{3441DDFC-FDAD-4372-8FDF-E3CCD8592AEE}" type="pres">
      <dgm:prSet presAssocID="{3E97E3F9-C079-4C19-B4ED-F3405B9A45B2}" presName="compNode" presStyleCnt="0"/>
      <dgm:spPr/>
    </dgm:pt>
    <dgm:pt modelId="{250F8078-ABCC-4DDA-8320-37DA89DC0904}" type="pres">
      <dgm:prSet presAssocID="{3E97E3F9-C079-4C19-B4ED-F3405B9A45B2}" presName="bgRect" presStyleLbl="bgShp" presStyleIdx="0" presStyleCnt="3"/>
      <dgm:spPr/>
    </dgm:pt>
    <dgm:pt modelId="{85FBFD40-3E03-461E-8402-EB796B8D9029}" type="pres">
      <dgm:prSet presAssocID="{3E97E3F9-C079-4C19-B4ED-F3405B9A45B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DB4CA004-3FD6-4224-9946-320A796A9A62}" type="pres">
      <dgm:prSet presAssocID="{3E97E3F9-C079-4C19-B4ED-F3405B9A45B2}" presName="spaceRect" presStyleCnt="0"/>
      <dgm:spPr/>
    </dgm:pt>
    <dgm:pt modelId="{784DFD2A-8F48-4BC3-8EAD-B2BBFED9E142}" type="pres">
      <dgm:prSet presAssocID="{3E97E3F9-C079-4C19-B4ED-F3405B9A45B2}" presName="parTx" presStyleLbl="revTx" presStyleIdx="0" presStyleCnt="3">
        <dgm:presLayoutVars>
          <dgm:chMax val="0"/>
          <dgm:chPref val="0"/>
        </dgm:presLayoutVars>
      </dgm:prSet>
      <dgm:spPr/>
    </dgm:pt>
    <dgm:pt modelId="{743F7C63-EEC7-4420-919C-58B8B01E076C}" type="pres">
      <dgm:prSet presAssocID="{E88E49C9-9BE2-4632-9271-B632E3C3EB01}" presName="sibTrans" presStyleCnt="0"/>
      <dgm:spPr/>
    </dgm:pt>
    <dgm:pt modelId="{F93480EB-5C3E-4B6A-8418-66F9AA25C134}" type="pres">
      <dgm:prSet presAssocID="{B7D5C599-07C1-48F8-9FCC-A630E5566C53}" presName="compNode" presStyleCnt="0"/>
      <dgm:spPr/>
    </dgm:pt>
    <dgm:pt modelId="{4C09F059-B93E-4631-9C46-D0B8DCCA1120}" type="pres">
      <dgm:prSet presAssocID="{B7D5C599-07C1-48F8-9FCC-A630E5566C53}" presName="bgRect" presStyleLbl="bgShp" presStyleIdx="1" presStyleCnt="3"/>
      <dgm:spPr/>
    </dgm:pt>
    <dgm:pt modelId="{9B5CACE7-E6FE-49D2-95E4-B52AA66F1E2F}" type="pres">
      <dgm:prSet presAssocID="{B7D5C599-07C1-48F8-9FCC-A630E5566C5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F1F277FF-735E-449A-B39C-3703B75D2257}" type="pres">
      <dgm:prSet presAssocID="{B7D5C599-07C1-48F8-9FCC-A630E5566C53}" presName="spaceRect" presStyleCnt="0"/>
      <dgm:spPr/>
    </dgm:pt>
    <dgm:pt modelId="{CE85C384-451B-435A-A428-D9781D86A276}" type="pres">
      <dgm:prSet presAssocID="{B7D5C599-07C1-48F8-9FCC-A630E5566C53}" presName="parTx" presStyleLbl="revTx" presStyleIdx="1" presStyleCnt="3">
        <dgm:presLayoutVars>
          <dgm:chMax val="0"/>
          <dgm:chPref val="0"/>
        </dgm:presLayoutVars>
      </dgm:prSet>
      <dgm:spPr/>
    </dgm:pt>
    <dgm:pt modelId="{C6CBBC6E-9A95-4D87-8191-A89C48F89996}" type="pres">
      <dgm:prSet presAssocID="{D41E3E61-FD74-4CEB-989B-2F24118ACE35}" presName="sibTrans" presStyleCnt="0"/>
      <dgm:spPr/>
    </dgm:pt>
    <dgm:pt modelId="{9C0E809F-D5FF-4D15-909E-BE76BFF5DBC1}" type="pres">
      <dgm:prSet presAssocID="{87E5812B-7A11-43F2-8F14-7DCF05946FEA}" presName="compNode" presStyleCnt="0"/>
      <dgm:spPr/>
    </dgm:pt>
    <dgm:pt modelId="{9EF3CF9B-834F-40F1-8C16-EAE1AF7E5FD0}" type="pres">
      <dgm:prSet presAssocID="{87E5812B-7A11-43F2-8F14-7DCF05946FEA}" presName="bgRect" presStyleLbl="bgShp" presStyleIdx="2" presStyleCnt="3"/>
      <dgm:spPr/>
    </dgm:pt>
    <dgm:pt modelId="{5E258FD4-0420-4608-B620-E98D1B51B2EC}" type="pres">
      <dgm:prSet presAssocID="{87E5812B-7A11-43F2-8F14-7DCF05946FE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6A92F5B-45AD-44FA-AFC0-764F9EE2377B}" type="pres">
      <dgm:prSet presAssocID="{87E5812B-7A11-43F2-8F14-7DCF05946FEA}" presName="spaceRect" presStyleCnt="0"/>
      <dgm:spPr/>
    </dgm:pt>
    <dgm:pt modelId="{7016C725-8EC2-4B62-8FB1-9E5F1E848DD7}" type="pres">
      <dgm:prSet presAssocID="{87E5812B-7A11-43F2-8F14-7DCF05946FE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4D08739-674A-4ABE-8059-9623CE15961D}" type="presOf" srcId="{3E97E3F9-C079-4C19-B4ED-F3405B9A45B2}" destId="{784DFD2A-8F48-4BC3-8EAD-B2BBFED9E142}" srcOrd="0" destOrd="0" presId="urn:microsoft.com/office/officeart/2018/2/layout/IconVerticalSolidList"/>
    <dgm:cxn modelId="{6404A470-F92A-49DB-8B27-8E2BE5F34C25}" srcId="{29A559EC-00C9-4AF2-A8D8-98E64D54D77B}" destId="{3E97E3F9-C079-4C19-B4ED-F3405B9A45B2}" srcOrd="0" destOrd="0" parTransId="{CE446871-E787-4F0E-90A2-7445DA7AC76C}" sibTransId="{E88E49C9-9BE2-4632-9271-B632E3C3EB01}"/>
    <dgm:cxn modelId="{9DB5B8AD-B32C-4E00-9BC3-A02D5E367026}" type="presOf" srcId="{87E5812B-7A11-43F2-8F14-7DCF05946FEA}" destId="{7016C725-8EC2-4B62-8FB1-9E5F1E848DD7}" srcOrd="0" destOrd="0" presId="urn:microsoft.com/office/officeart/2018/2/layout/IconVerticalSolidList"/>
    <dgm:cxn modelId="{D319C5B0-3768-4F69-9713-D4E5DDED5B25}" srcId="{29A559EC-00C9-4AF2-A8D8-98E64D54D77B}" destId="{B7D5C599-07C1-48F8-9FCC-A630E5566C53}" srcOrd="1" destOrd="0" parTransId="{0CBC941D-918E-4F9C-85A0-B57422D4F633}" sibTransId="{D41E3E61-FD74-4CEB-989B-2F24118ACE35}"/>
    <dgm:cxn modelId="{D2F2DCCE-6781-4DDE-99C0-30BCEACBB5B4}" type="presOf" srcId="{29A559EC-00C9-4AF2-A8D8-98E64D54D77B}" destId="{83DDBD1B-FFA2-4A86-BE90-B535655CECD1}" srcOrd="0" destOrd="0" presId="urn:microsoft.com/office/officeart/2018/2/layout/IconVerticalSolidList"/>
    <dgm:cxn modelId="{0A2E67E4-BC54-49E3-B48B-1930204AB34C}" srcId="{29A559EC-00C9-4AF2-A8D8-98E64D54D77B}" destId="{87E5812B-7A11-43F2-8F14-7DCF05946FEA}" srcOrd="2" destOrd="0" parTransId="{C0A1D23B-C44F-48DA-B84E-B34268FBE46E}" sibTransId="{C217AD50-B4AE-407B-A79C-B065083A34CE}"/>
    <dgm:cxn modelId="{FDFC45E6-82EF-47E4-B357-57728DE9615A}" type="presOf" srcId="{B7D5C599-07C1-48F8-9FCC-A630E5566C53}" destId="{CE85C384-451B-435A-A428-D9781D86A276}" srcOrd="0" destOrd="0" presId="urn:microsoft.com/office/officeart/2018/2/layout/IconVerticalSolidList"/>
    <dgm:cxn modelId="{82C13003-F02B-421A-B320-BF0111953218}" type="presParOf" srcId="{83DDBD1B-FFA2-4A86-BE90-B535655CECD1}" destId="{3441DDFC-FDAD-4372-8FDF-E3CCD8592AEE}" srcOrd="0" destOrd="0" presId="urn:microsoft.com/office/officeart/2018/2/layout/IconVerticalSolidList"/>
    <dgm:cxn modelId="{8359ECE9-3EC1-4BB3-83C8-D8FED27233A8}" type="presParOf" srcId="{3441DDFC-FDAD-4372-8FDF-E3CCD8592AEE}" destId="{250F8078-ABCC-4DDA-8320-37DA89DC0904}" srcOrd="0" destOrd="0" presId="urn:microsoft.com/office/officeart/2018/2/layout/IconVerticalSolidList"/>
    <dgm:cxn modelId="{D5770779-D9B1-4E52-B862-4C846EE64BB1}" type="presParOf" srcId="{3441DDFC-FDAD-4372-8FDF-E3CCD8592AEE}" destId="{85FBFD40-3E03-461E-8402-EB796B8D9029}" srcOrd="1" destOrd="0" presId="urn:microsoft.com/office/officeart/2018/2/layout/IconVerticalSolidList"/>
    <dgm:cxn modelId="{DC4493C9-632B-42F2-AAC7-8EB5474D32A6}" type="presParOf" srcId="{3441DDFC-FDAD-4372-8FDF-E3CCD8592AEE}" destId="{DB4CA004-3FD6-4224-9946-320A796A9A62}" srcOrd="2" destOrd="0" presId="urn:microsoft.com/office/officeart/2018/2/layout/IconVerticalSolidList"/>
    <dgm:cxn modelId="{2C739425-F9F4-48A7-B85C-2253D5CE5E62}" type="presParOf" srcId="{3441DDFC-FDAD-4372-8FDF-E3CCD8592AEE}" destId="{784DFD2A-8F48-4BC3-8EAD-B2BBFED9E142}" srcOrd="3" destOrd="0" presId="urn:microsoft.com/office/officeart/2018/2/layout/IconVerticalSolidList"/>
    <dgm:cxn modelId="{2B94CD73-0F94-4124-A1CB-8CAF4A8423D3}" type="presParOf" srcId="{83DDBD1B-FFA2-4A86-BE90-B535655CECD1}" destId="{743F7C63-EEC7-4420-919C-58B8B01E076C}" srcOrd="1" destOrd="0" presId="urn:microsoft.com/office/officeart/2018/2/layout/IconVerticalSolidList"/>
    <dgm:cxn modelId="{4F88C08E-F617-4447-A169-2CECE3D27319}" type="presParOf" srcId="{83DDBD1B-FFA2-4A86-BE90-B535655CECD1}" destId="{F93480EB-5C3E-4B6A-8418-66F9AA25C134}" srcOrd="2" destOrd="0" presId="urn:microsoft.com/office/officeart/2018/2/layout/IconVerticalSolidList"/>
    <dgm:cxn modelId="{043CFEFF-9D95-4329-901B-9B4FE406D439}" type="presParOf" srcId="{F93480EB-5C3E-4B6A-8418-66F9AA25C134}" destId="{4C09F059-B93E-4631-9C46-D0B8DCCA1120}" srcOrd="0" destOrd="0" presId="urn:microsoft.com/office/officeart/2018/2/layout/IconVerticalSolidList"/>
    <dgm:cxn modelId="{1000DED4-BD85-494A-BE1A-AFA0945AC89D}" type="presParOf" srcId="{F93480EB-5C3E-4B6A-8418-66F9AA25C134}" destId="{9B5CACE7-E6FE-49D2-95E4-B52AA66F1E2F}" srcOrd="1" destOrd="0" presId="urn:microsoft.com/office/officeart/2018/2/layout/IconVerticalSolidList"/>
    <dgm:cxn modelId="{707AF597-547A-477A-9E4C-2E7D65FB2D4E}" type="presParOf" srcId="{F93480EB-5C3E-4B6A-8418-66F9AA25C134}" destId="{F1F277FF-735E-449A-B39C-3703B75D2257}" srcOrd="2" destOrd="0" presId="urn:microsoft.com/office/officeart/2018/2/layout/IconVerticalSolidList"/>
    <dgm:cxn modelId="{1026A5EF-C731-48AD-BC37-018EB465F8AB}" type="presParOf" srcId="{F93480EB-5C3E-4B6A-8418-66F9AA25C134}" destId="{CE85C384-451B-435A-A428-D9781D86A276}" srcOrd="3" destOrd="0" presId="urn:microsoft.com/office/officeart/2018/2/layout/IconVerticalSolidList"/>
    <dgm:cxn modelId="{CFDB18C2-C63E-4AC3-B84E-34C0F31AF3FF}" type="presParOf" srcId="{83DDBD1B-FFA2-4A86-BE90-B535655CECD1}" destId="{C6CBBC6E-9A95-4D87-8191-A89C48F89996}" srcOrd="3" destOrd="0" presId="urn:microsoft.com/office/officeart/2018/2/layout/IconVerticalSolidList"/>
    <dgm:cxn modelId="{0F581ED7-8321-4B9B-9F0F-1CFDC7B70135}" type="presParOf" srcId="{83DDBD1B-FFA2-4A86-BE90-B535655CECD1}" destId="{9C0E809F-D5FF-4D15-909E-BE76BFF5DBC1}" srcOrd="4" destOrd="0" presId="urn:microsoft.com/office/officeart/2018/2/layout/IconVerticalSolidList"/>
    <dgm:cxn modelId="{C3CB9406-332E-40CC-87DA-5B944BCAA16C}" type="presParOf" srcId="{9C0E809F-D5FF-4D15-909E-BE76BFF5DBC1}" destId="{9EF3CF9B-834F-40F1-8C16-EAE1AF7E5FD0}" srcOrd="0" destOrd="0" presId="urn:microsoft.com/office/officeart/2018/2/layout/IconVerticalSolidList"/>
    <dgm:cxn modelId="{47AC7929-CBD2-46BA-B456-ACC1245646B1}" type="presParOf" srcId="{9C0E809F-D5FF-4D15-909E-BE76BFF5DBC1}" destId="{5E258FD4-0420-4608-B620-E98D1B51B2EC}" srcOrd="1" destOrd="0" presId="urn:microsoft.com/office/officeart/2018/2/layout/IconVerticalSolidList"/>
    <dgm:cxn modelId="{2FFAD117-143F-4C30-9E9E-07688F336B2C}" type="presParOf" srcId="{9C0E809F-D5FF-4D15-909E-BE76BFF5DBC1}" destId="{76A92F5B-45AD-44FA-AFC0-764F9EE2377B}" srcOrd="2" destOrd="0" presId="urn:microsoft.com/office/officeart/2018/2/layout/IconVerticalSolidList"/>
    <dgm:cxn modelId="{93D5347A-EE8A-4EC5-B6DB-29167BA96001}" type="presParOf" srcId="{9C0E809F-D5FF-4D15-909E-BE76BFF5DBC1}" destId="{7016C725-8EC2-4B62-8FB1-9E5F1E848DD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0FCBDE-433F-4D74-B4B0-F6157C44FAD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CB050209-5FF0-4472-8CCA-06F3606FC435}">
      <dgm:prSet/>
      <dgm:spPr/>
      <dgm:t>
        <a:bodyPr/>
        <a:lstStyle/>
        <a:p>
          <a:r>
            <a:rPr lang="en-US"/>
            <a:t>What Do We Want to be Known for?</a:t>
          </a:r>
        </a:p>
      </dgm:t>
    </dgm:pt>
    <dgm:pt modelId="{1741DE77-6201-4C7C-A1BE-58B5DA5C66A5}" type="parTrans" cxnId="{7E2941BA-78BE-43A2-A990-BF4A5AABBF27}">
      <dgm:prSet/>
      <dgm:spPr/>
      <dgm:t>
        <a:bodyPr/>
        <a:lstStyle/>
        <a:p>
          <a:endParaRPr lang="en-US"/>
        </a:p>
      </dgm:t>
    </dgm:pt>
    <dgm:pt modelId="{48013EC7-D4B9-41A8-8CFE-9E6BDF3720C5}" type="sibTrans" cxnId="{7E2941BA-78BE-43A2-A990-BF4A5AABBF27}">
      <dgm:prSet/>
      <dgm:spPr/>
      <dgm:t>
        <a:bodyPr/>
        <a:lstStyle/>
        <a:p>
          <a:endParaRPr lang="en-US"/>
        </a:p>
      </dgm:t>
    </dgm:pt>
    <dgm:pt modelId="{F222687C-485E-44AA-9600-FBAAC93243BC}">
      <dgm:prSet/>
      <dgm:spPr/>
      <dgm:t>
        <a:bodyPr/>
        <a:lstStyle/>
        <a:p>
          <a:r>
            <a:rPr lang="en-US"/>
            <a:t>What Do We Do Well?</a:t>
          </a:r>
        </a:p>
      </dgm:t>
    </dgm:pt>
    <dgm:pt modelId="{9A311572-4C39-4AD3-9DB6-F81A578074CC}" type="parTrans" cxnId="{DB583DC3-2383-4B12-907A-B052C3A560DE}">
      <dgm:prSet/>
      <dgm:spPr/>
      <dgm:t>
        <a:bodyPr/>
        <a:lstStyle/>
        <a:p>
          <a:endParaRPr lang="en-US"/>
        </a:p>
      </dgm:t>
    </dgm:pt>
    <dgm:pt modelId="{56270823-E583-44BB-BF40-902FABEC9922}" type="sibTrans" cxnId="{DB583DC3-2383-4B12-907A-B052C3A560DE}">
      <dgm:prSet/>
      <dgm:spPr/>
      <dgm:t>
        <a:bodyPr/>
        <a:lstStyle/>
        <a:p>
          <a:endParaRPr lang="en-US"/>
        </a:p>
      </dgm:t>
    </dgm:pt>
    <dgm:pt modelId="{33F2A745-FBA0-4216-BFD1-976757FD5190}">
      <dgm:prSet/>
      <dgm:spPr/>
      <dgm:t>
        <a:bodyPr/>
        <a:lstStyle/>
        <a:p>
          <a:r>
            <a:rPr lang="en-US" dirty="0"/>
            <a:t>What Do Our Teammates Say about Us?</a:t>
          </a:r>
        </a:p>
      </dgm:t>
    </dgm:pt>
    <dgm:pt modelId="{D57979CD-20CA-4919-B952-AACDC8A503A8}" type="parTrans" cxnId="{E1EC12EB-33B3-48B3-B68F-AB75D7BA86B8}">
      <dgm:prSet/>
      <dgm:spPr/>
      <dgm:t>
        <a:bodyPr/>
        <a:lstStyle/>
        <a:p>
          <a:endParaRPr lang="en-US"/>
        </a:p>
      </dgm:t>
    </dgm:pt>
    <dgm:pt modelId="{DA67913E-1DA9-4192-B562-8F71D55466CE}" type="sibTrans" cxnId="{E1EC12EB-33B3-48B3-B68F-AB75D7BA86B8}">
      <dgm:prSet/>
      <dgm:spPr/>
      <dgm:t>
        <a:bodyPr/>
        <a:lstStyle/>
        <a:p>
          <a:endParaRPr lang="en-US"/>
        </a:p>
      </dgm:t>
    </dgm:pt>
    <dgm:pt modelId="{B169E032-2DEC-4D24-A5F9-6868178E997E}">
      <dgm:prSet/>
      <dgm:spPr/>
      <dgm:t>
        <a:bodyPr/>
        <a:lstStyle/>
        <a:p>
          <a:r>
            <a:rPr lang="en-US"/>
            <a:t>What Do Others Say about Us?</a:t>
          </a:r>
        </a:p>
      </dgm:t>
    </dgm:pt>
    <dgm:pt modelId="{6D85A816-72C4-4372-99B6-13A8982A24EE}" type="parTrans" cxnId="{CE132B9D-75C5-4CA7-8AED-055E609E45BC}">
      <dgm:prSet/>
      <dgm:spPr/>
      <dgm:t>
        <a:bodyPr/>
        <a:lstStyle/>
        <a:p>
          <a:endParaRPr lang="en-US"/>
        </a:p>
      </dgm:t>
    </dgm:pt>
    <dgm:pt modelId="{967EB833-23EB-4CA8-95F2-0EA6313931BF}" type="sibTrans" cxnId="{CE132B9D-75C5-4CA7-8AED-055E609E45BC}">
      <dgm:prSet/>
      <dgm:spPr/>
      <dgm:t>
        <a:bodyPr/>
        <a:lstStyle/>
        <a:p>
          <a:endParaRPr lang="en-US"/>
        </a:p>
      </dgm:t>
    </dgm:pt>
    <dgm:pt modelId="{327668DF-7F22-41C6-AF12-E874325CA178}" type="pres">
      <dgm:prSet presAssocID="{980FCBDE-433F-4D74-B4B0-F6157C44FADF}" presName="root" presStyleCnt="0">
        <dgm:presLayoutVars>
          <dgm:dir/>
          <dgm:resizeHandles val="exact"/>
        </dgm:presLayoutVars>
      </dgm:prSet>
      <dgm:spPr/>
    </dgm:pt>
    <dgm:pt modelId="{8B971698-317C-4C0D-8BEE-CFF6E7D8745C}" type="pres">
      <dgm:prSet presAssocID="{980FCBDE-433F-4D74-B4B0-F6157C44FADF}" presName="container" presStyleCnt="0">
        <dgm:presLayoutVars>
          <dgm:dir/>
          <dgm:resizeHandles val="exact"/>
        </dgm:presLayoutVars>
      </dgm:prSet>
      <dgm:spPr/>
    </dgm:pt>
    <dgm:pt modelId="{4CC2B5CD-DC1F-49FA-8E49-9F838628163E}" type="pres">
      <dgm:prSet presAssocID="{CB050209-5FF0-4472-8CCA-06F3606FC435}" presName="compNode" presStyleCnt="0"/>
      <dgm:spPr/>
    </dgm:pt>
    <dgm:pt modelId="{E855C613-0036-42D9-8AA3-DC8592706775}" type="pres">
      <dgm:prSet presAssocID="{CB050209-5FF0-4472-8CCA-06F3606FC435}" presName="iconBgRect" presStyleLbl="bgShp" presStyleIdx="0" presStyleCnt="4"/>
      <dgm:spPr/>
    </dgm:pt>
    <dgm:pt modelId="{CB120712-687C-41A3-A89A-CB1AD8359745}" type="pres">
      <dgm:prSet presAssocID="{CB050209-5FF0-4472-8CCA-06F3606FC43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D4C3E38B-2261-4093-9367-A1B757157BB3}" type="pres">
      <dgm:prSet presAssocID="{CB050209-5FF0-4472-8CCA-06F3606FC435}" presName="spaceRect" presStyleCnt="0"/>
      <dgm:spPr/>
    </dgm:pt>
    <dgm:pt modelId="{B031A9BD-ED9C-4259-A0C4-3F37AA8266BB}" type="pres">
      <dgm:prSet presAssocID="{CB050209-5FF0-4472-8CCA-06F3606FC435}" presName="textRect" presStyleLbl="revTx" presStyleIdx="0" presStyleCnt="4">
        <dgm:presLayoutVars>
          <dgm:chMax val="1"/>
          <dgm:chPref val="1"/>
        </dgm:presLayoutVars>
      </dgm:prSet>
      <dgm:spPr/>
    </dgm:pt>
    <dgm:pt modelId="{AF844F49-2F98-4BC1-B0BA-542BE2A192B4}" type="pres">
      <dgm:prSet presAssocID="{48013EC7-D4B9-41A8-8CFE-9E6BDF3720C5}" presName="sibTrans" presStyleLbl="sibTrans2D1" presStyleIdx="0" presStyleCnt="0"/>
      <dgm:spPr/>
    </dgm:pt>
    <dgm:pt modelId="{5E78C9B9-538C-4C49-8981-EDA956D28A62}" type="pres">
      <dgm:prSet presAssocID="{F222687C-485E-44AA-9600-FBAAC93243BC}" presName="compNode" presStyleCnt="0"/>
      <dgm:spPr/>
    </dgm:pt>
    <dgm:pt modelId="{DADF9405-07AD-4615-BC55-501AC3DB46C4}" type="pres">
      <dgm:prSet presAssocID="{F222687C-485E-44AA-9600-FBAAC93243BC}" presName="iconBgRect" presStyleLbl="bgShp" presStyleIdx="1" presStyleCnt="4"/>
      <dgm:spPr/>
    </dgm:pt>
    <dgm:pt modelId="{6EECDFC1-52F7-48B7-B1B0-85917B83B18C}" type="pres">
      <dgm:prSet presAssocID="{F222687C-485E-44AA-9600-FBAAC93243B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mster"/>
        </a:ext>
      </dgm:extLst>
    </dgm:pt>
    <dgm:pt modelId="{8D722F9A-B5F5-4CFF-BBAD-A0034BE3165F}" type="pres">
      <dgm:prSet presAssocID="{F222687C-485E-44AA-9600-FBAAC93243BC}" presName="spaceRect" presStyleCnt="0"/>
      <dgm:spPr/>
    </dgm:pt>
    <dgm:pt modelId="{6A5F7BFC-7D6F-4A5C-BFA1-C6446A6D80AE}" type="pres">
      <dgm:prSet presAssocID="{F222687C-485E-44AA-9600-FBAAC93243BC}" presName="textRect" presStyleLbl="revTx" presStyleIdx="1" presStyleCnt="4">
        <dgm:presLayoutVars>
          <dgm:chMax val="1"/>
          <dgm:chPref val="1"/>
        </dgm:presLayoutVars>
      </dgm:prSet>
      <dgm:spPr/>
    </dgm:pt>
    <dgm:pt modelId="{B1040161-276E-42A0-A4FD-478D2A9D687E}" type="pres">
      <dgm:prSet presAssocID="{56270823-E583-44BB-BF40-902FABEC9922}" presName="sibTrans" presStyleLbl="sibTrans2D1" presStyleIdx="0" presStyleCnt="0"/>
      <dgm:spPr/>
    </dgm:pt>
    <dgm:pt modelId="{C3A1AE12-C58A-40AC-A630-766FBCB10EA1}" type="pres">
      <dgm:prSet presAssocID="{33F2A745-FBA0-4216-BFD1-976757FD5190}" presName="compNode" presStyleCnt="0"/>
      <dgm:spPr/>
    </dgm:pt>
    <dgm:pt modelId="{243A2E1E-F619-4067-BC6A-DC53D7AAC0A5}" type="pres">
      <dgm:prSet presAssocID="{33F2A745-FBA0-4216-BFD1-976757FD5190}" presName="iconBgRect" presStyleLbl="bgShp" presStyleIdx="2" presStyleCnt="4"/>
      <dgm:spPr/>
    </dgm:pt>
    <dgm:pt modelId="{9D6FF17A-C6CE-41E7-B1EC-F1666F739123}" type="pres">
      <dgm:prSet presAssocID="{33F2A745-FBA0-4216-BFD1-976757FD51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C57863E7-01FB-431A-86AF-AD8C3F4AA4F1}" type="pres">
      <dgm:prSet presAssocID="{33F2A745-FBA0-4216-BFD1-976757FD5190}" presName="spaceRect" presStyleCnt="0"/>
      <dgm:spPr/>
    </dgm:pt>
    <dgm:pt modelId="{495B976A-0714-46EF-8BCE-E0FF1CCE15F0}" type="pres">
      <dgm:prSet presAssocID="{33F2A745-FBA0-4216-BFD1-976757FD5190}" presName="textRect" presStyleLbl="revTx" presStyleIdx="2" presStyleCnt="4">
        <dgm:presLayoutVars>
          <dgm:chMax val="1"/>
          <dgm:chPref val="1"/>
        </dgm:presLayoutVars>
      </dgm:prSet>
      <dgm:spPr/>
    </dgm:pt>
    <dgm:pt modelId="{95AE12D1-DC29-4744-8B8B-BBC8BA57BCED}" type="pres">
      <dgm:prSet presAssocID="{DA67913E-1DA9-4192-B562-8F71D55466CE}" presName="sibTrans" presStyleLbl="sibTrans2D1" presStyleIdx="0" presStyleCnt="0"/>
      <dgm:spPr/>
    </dgm:pt>
    <dgm:pt modelId="{F5785688-1D21-4CE9-B104-0E603E778284}" type="pres">
      <dgm:prSet presAssocID="{B169E032-2DEC-4D24-A5F9-6868178E997E}" presName="compNode" presStyleCnt="0"/>
      <dgm:spPr/>
    </dgm:pt>
    <dgm:pt modelId="{1424607C-4D1F-4C8F-8F7D-E2241A032DD8}" type="pres">
      <dgm:prSet presAssocID="{B169E032-2DEC-4D24-A5F9-6868178E997E}" presName="iconBgRect" presStyleLbl="bgShp" presStyleIdx="3" presStyleCnt="4"/>
      <dgm:spPr/>
    </dgm:pt>
    <dgm:pt modelId="{F85AA7E9-12D7-45DC-8DCC-FE3FB404D200}" type="pres">
      <dgm:prSet presAssocID="{B169E032-2DEC-4D24-A5F9-6868178E997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2F8D1E0B-481B-498B-9BF9-3F7D2D025CBC}" type="pres">
      <dgm:prSet presAssocID="{B169E032-2DEC-4D24-A5F9-6868178E997E}" presName="spaceRect" presStyleCnt="0"/>
      <dgm:spPr/>
    </dgm:pt>
    <dgm:pt modelId="{08E6FEC6-6AA2-4875-8413-8457E9AF3092}" type="pres">
      <dgm:prSet presAssocID="{B169E032-2DEC-4D24-A5F9-6868178E997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3E64700-E3B5-4369-A011-DCDC402293F8}" type="presOf" srcId="{B169E032-2DEC-4D24-A5F9-6868178E997E}" destId="{08E6FEC6-6AA2-4875-8413-8457E9AF3092}" srcOrd="0" destOrd="0" presId="urn:microsoft.com/office/officeart/2018/2/layout/IconCircleList"/>
    <dgm:cxn modelId="{5036D10C-EECB-46DE-9EDD-B59B28701A3A}" type="presOf" srcId="{48013EC7-D4B9-41A8-8CFE-9E6BDF3720C5}" destId="{AF844F49-2F98-4BC1-B0BA-542BE2A192B4}" srcOrd="0" destOrd="0" presId="urn:microsoft.com/office/officeart/2018/2/layout/IconCircleList"/>
    <dgm:cxn modelId="{8825BD33-6429-4F9E-ACC1-8036E9947E3F}" type="presOf" srcId="{56270823-E583-44BB-BF40-902FABEC9922}" destId="{B1040161-276E-42A0-A4FD-478D2A9D687E}" srcOrd="0" destOrd="0" presId="urn:microsoft.com/office/officeart/2018/2/layout/IconCircleList"/>
    <dgm:cxn modelId="{BF8AEB65-9657-4CFA-8AF7-36FBFB11A57B}" type="presOf" srcId="{DA67913E-1DA9-4192-B562-8F71D55466CE}" destId="{95AE12D1-DC29-4744-8B8B-BBC8BA57BCED}" srcOrd="0" destOrd="0" presId="urn:microsoft.com/office/officeart/2018/2/layout/IconCircleList"/>
    <dgm:cxn modelId="{F34E2047-528B-422E-B16A-A43F9E4F068F}" type="presOf" srcId="{CB050209-5FF0-4472-8CCA-06F3606FC435}" destId="{B031A9BD-ED9C-4259-A0C4-3F37AA8266BB}" srcOrd="0" destOrd="0" presId="urn:microsoft.com/office/officeart/2018/2/layout/IconCircleList"/>
    <dgm:cxn modelId="{5B14974A-2166-4D5F-8E72-B3A1D26A0480}" type="presOf" srcId="{980FCBDE-433F-4D74-B4B0-F6157C44FADF}" destId="{327668DF-7F22-41C6-AF12-E874325CA178}" srcOrd="0" destOrd="0" presId="urn:microsoft.com/office/officeart/2018/2/layout/IconCircleList"/>
    <dgm:cxn modelId="{CE132B9D-75C5-4CA7-8AED-055E609E45BC}" srcId="{980FCBDE-433F-4D74-B4B0-F6157C44FADF}" destId="{B169E032-2DEC-4D24-A5F9-6868178E997E}" srcOrd="3" destOrd="0" parTransId="{6D85A816-72C4-4372-99B6-13A8982A24EE}" sibTransId="{967EB833-23EB-4CA8-95F2-0EA6313931BF}"/>
    <dgm:cxn modelId="{7E2941BA-78BE-43A2-A990-BF4A5AABBF27}" srcId="{980FCBDE-433F-4D74-B4B0-F6157C44FADF}" destId="{CB050209-5FF0-4472-8CCA-06F3606FC435}" srcOrd="0" destOrd="0" parTransId="{1741DE77-6201-4C7C-A1BE-58B5DA5C66A5}" sibTransId="{48013EC7-D4B9-41A8-8CFE-9E6BDF3720C5}"/>
    <dgm:cxn modelId="{DB583DC3-2383-4B12-907A-B052C3A560DE}" srcId="{980FCBDE-433F-4D74-B4B0-F6157C44FADF}" destId="{F222687C-485E-44AA-9600-FBAAC93243BC}" srcOrd="1" destOrd="0" parTransId="{9A311572-4C39-4AD3-9DB6-F81A578074CC}" sibTransId="{56270823-E583-44BB-BF40-902FABEC9922}"/>
    <dgm:cxn modelId="{433AC1D1-C259-46A4-A202-A2251FBDAF0C}" type="presOf" srcId="{F222687C-485E-44AA-9600-FBAAC93243BC}" destId="{6A5F7BFC-7D6F-4A5C-BFA1-C6446A6D80AE}" srcOrd="0" destOrd="0" presId="urn:microsoft.com/office/officeart/2018/2/layout/IconCircleList"/>
    <dgm:cxn modelId="{E1EC12EB-33B3-48B3-B68F-AB75D7BA86B8}" srcId="{980FCBDE-433F-4D74-B4B0-F6157C44FADF}" destId="{33F2A745-FBA0-4216-BFD1-976757FD5190}" srcOrd="2" destOrd="0" parTransId="{D57979CD-20CA-4919-B952-AACDC8A503A8}" sibTransId="{DA67913E-1DA9-4192-B562-8F71D55466CE}"/>
    <dgm:cxn modelId="{496302F0-7AD0-43EF-88D9-7229B61C2A47}" type="presOf" srcId="{33F2A745-FBA0-4216-BFD1-976757FD5190}" destId="{495B976A-0714-46EF-8BCE-E0FF1CCE15F0}" srcOrd="0" destOrd="0" presId="urn:microsoft.com/office/officeart/2018/2/layout/IconCircleList"/>
    <dgm:cxn modelId="{29437DE7-A08B-4E1A-82CB-D83EE72DD765}" type="presParOf" srcId="{327668DF-7F22-41C6-AF12-E874325CA178}" destId="{8B971698-317C-4C0D-8BEE-CFF6E7D8745C}" srcOrd="0" destOrd="0" presId="urn:microsoft.com/office/officeart/2018/2/layout/IconCircleList"/>
    <dgm:cxn modelId="{47505435-3A48-49B5-BE29-A3274619AC7F}" type="presParOf" srcId="{8B971698-317C-4C0D-8BEE-CFF6E7D8745C}" destId="{4CC2B5CD-DC1F-49FA-8E49-9F838628163E}" srcOrd="0" destOrd="0" presId="urn:microsoft.com/office/officeart/2018/2/layout/IconCircleList"/>
    <dgm:cxn modelId="{80011069-500C-4873-BB23-89A36BA3C488}" type="presParOf" srcId="{4CC2B5CD-DC1F-49FA-8E49-9F838628163E}" destId="{E855C613-0036-42D9-8AA3-DC8592706775}" srcOrd="0" destOrd="0" presId="urn:microsoft.com/office/officeart/2018/2/layout/IconCircleList"/>
    <dgm:cxn modelId="{2600408B-6DCC-4CCC-AAF1-0D8B7651C9AD}" type="presParOf" srcId="{4CC2B5CD-DC1F-49FA-8E49-9F838628163E}" destId="{CB120712-687C-41A3-A89A-CB1AD8359745}" srcOrd="1" destOrd="0" presId="urn:microsoft.com/office/officeart/2018/2/layout/IconCircleList"/>
    <dgm:cxn modelId="{AB3B8566-2542-42B5-8355-5C3F65770F4A}" type="presParOf" srcId="{4CC2B5CD-DC1F-49FA-8E49-9F838628163E}" destId="{D4C3E38B-2261-4093-9367-A1B757157BB3}" srcOrd="2" destOrd="0" presId="urn:microsoft.com/office/officeart/2018/2/layout/IconCircleList"/>
    <dgm:cxn modelId="{BC0D7653-FBB4-45B2-95A2-449B1943C656}" type="presParOf" srcId="{4CC2B5CD-DC1F-49FA-8E49-9F838628163E}" destId="{B031A9BD-ED9C-4259-A0C4-3F37AA8266BB}" srcOrd="3" destOrd="0" presId="urn:microsoft.com/office/officeart/2018/2/layout/IconCircleList"/>
    <dgm:cxn modelId="{C7CD2B19-2506-48F8-B22B-51FCE4508689}" type="presParOf" srcId="{8B971698-317C-4C0D-8BEE-CFF6E7D8745C}" destId="{AF844F49-2F98-4BC1-B0BA-542BE2A192B4}" srcOrd="1" destOrd="0" presId="urn:microsoft.com/office/officeart/2018/2/layout/IconCircleList"/>
    <dgm:cxn modelId="{E1871FF8-773A-4C57-8AEF-43C0BDAD013F}" type="presParOf" srcId="{8B971698-317C-4C0D-8BEE-CFF6E7D8745C}" destId="{5E78C9B9-538C-4C49-8981-EDA956D28A62}" srcOrd="2" destOrd="0" presId="urn:microsoft.com/office/officeart/2018/2/layout/IconCircleList"/>
    <dgm:cxn modelId="{7FEBDBFD-954A-4A21-A725-3A470F7CDD44}" type="presParOf" srcId="{5E78C9B9-538C-4C49-8981-EDA956D28A62}" destId="{DADF9405-07AD-4615-BC55-501AC3DB46C4}" srcOrd="0" destOrd="0" presId="urn:microsoft.com/office/officeart/2018/2/layout/IconCircleList"/>
    <dgm:cxn modelId="{C5A43EC7-E6D5-4570-84BD-1473390D919A}" type="presParOf" srcId="{5E78C9B9-538C-4C49-8981-EDA956D28A62}" destId="{6EECDFC1-52F7-48B7-B1B0-85917B83B18C}" srcOrd="1" destOrd="0" presId="urn:microsoft.com/office/officeart/2018/2/layout/IconCircleList"/>
    <dgm:cxn modelId="{6CD81A90-D3E2-4F84-95B4-D19B5A9F0B27}" type="presParOf" srcId="{5E78C9B9-538C-4C49-8981-EDA956D28A62}" destId="{8D722F9A-B5F5-4CFF-BBAD-A0034BE3165F}" srcOrd="2" destOrd="0" presId="urn:microsoft.com/office/officeart/2018/2/layout/IconCircleList"/>
    <dgm:cxn modelId="{B33EB64E-819C-476D-8060-2B0AAAFD4EC4}" type="presParOf" srcId="{5E78C9B9-538C-4C49-8981-EDA956D28A62}" destId="{6A5F7BFC-7D6F-4A5C-BFA1-C6446A6D80AE}" srcOrd="3" destOrd="0" presId="urn:microsoft.com/office/officeart/2018/2/layout/IconCircleList"/>
    <dgm:cxn modelId="{29C9D43A-F9AA-4B7F-AA37-C843DFB97563}" type="presParOf" srcId="{8B971698-317C-4C0D-8BEE-CFF6E7D8745C}" destId="{B1040161-276E-42A0-A4FD-478D2A9D687E}" srcOrd="3" destOrd="0" presId="urn:microsoft.com/office/officeart/2018/2/layout/IconCircleList"/>
    <dgm:cxn modelId="{F2C5A504-4C42-49DB-9121-4C59347BC17E}" type="presParOf" srcId="{8B971698-317C-4C0D-8BEE-CFF6E7D8745C}" destId="{C3A1AE12-C58A-40AC-A630-766FBCB10EA1}" srcOrd="4" destOrd="0" presId="urn:microsoft.com/office/officeart/2018/2/layout/IconCircleList"/>
    <dgm:cxn modelId="{5CFA88B1-E631-488C-AEF2-61C0E74CDD7B}" type="presParOf" srcId="{C3A1AE12-C58A-40AC-A630-766FBCB10EA1}" destId="{243A2E1E-F619-4067-BC6A-DC53D7AAC0A5}" srcOrd="0" destOrd="0" presId="urn:microsoft.com/office/officeart/2018/2/layout/IconCircleList"/>
    <dgm:cxn modelId="{6FADFD11-F089-45A4-931D-6F6A9666052E}" type="presParOf" srcId="{C3A1AE12-C58A-40AC-A630-766FBCB10EA1}" destId="{9D6FF17A-C6CE-41E7-B1EC-F1666F739123}" srcOrd="1" destOrd="0" presId="urn:microsoft.com/office/officeart/2018/2/layout/IconCircleList"/>
    <dgm:cxn modelId="{60F25F7A-4434-48A2-823E-EADA1D6AEE93}" type="presParOf" srcId="{C3A1AE12-C58A-40AC-A630-766FBCB10EA1}" destId="{C57863E7-01FB-431A-86AF-AD8C3F4AA4F1}" srcOrd="2" destOrd="0" presId="urn:microsoft.com/office/officeart/2018/2/layout/IconCircleList"/>
    <dgm:cxn modelId="{22092261-CD27-4EBD-A5B8-DB8B40BF9732}" type="presParOf" srcId="{C3A1AE12-C58A-40AC-A630-766FBCB10EA1}" destId="{495B976A-0714-46EF-8BCE-E0FF1CCE15F0}" srcOrd="3" destOrd="0" presId="urn:microsoft.com/office/officeart/2018/2/layout/IconCircleList"/>
    <dgm:cxn modelId="{12D1E8BC-3F71-4B85-ABDF-E645239C4C38}" type="presParOf" srcId="{8B971698-317C-4C0D-8BEE-CFF6E7D8745C}" destId="{95AE12D1-DC29-4744-8B8B-BBC8BA57BCED}" srcOrd="5" destOrd="0" presId="urn:microsoft.com/office/officeart/2018/2/layout/IconCircleList"/>
    <dgm:cxn modelId="{01625513-3780-4286-80F9-0CF0ADA49BCF}" type="presParOf" srcId="{8B971698-317C-4C0D-8BEE-CFF6E7D8745C}" destId="{F5785688-1D21-4CE9-B104-0E603E778284}" srcOrd="6" destOrd="0" presId="urn:microsoft.com/office/officeart/2018/2/layout/IconCircleList"/>
    <dgm:cxn modelId="{38451472-A9E9-428A-847E-DEEF508C69E7}" type="presParOf" srcId="{F5785688-1D21-4CE9-B104-0E603E778284}" destId="{1424607C-4D1F-4C8F-8F7D-E2241A032DD8}" srcOrd="0" destOrd="0" presId="urn:microsoft.com/office/officeart/2018/2/layout/IconCircleList"/>
    <dgm:cxn modelId="{F29933EF-E917-4593-A5E7-E1784F7311BF}" type="presParOf" srcId="{F5785688-1D21-4CE9-B104-0E603E778284}" destId="{F85AA7E9-12D7-45DC-8DCC-FE3FB404D200}" srcOrd="1" destOrd="0" presId="urn:microsoft.com/office/officeart/2018/2/layout/IconCircleList"/>
    <dgm:cxn modelId="{043B2656-E3A3-46DD-9A62-105BE05D4F81}" type="presParOf" srcId="{F5785688-1D21-4CE9-B104-0E603E778284}" destId="{2F8D1E0B-481B-498B-9BF9-3F7D2D025CBC}" srcOrd="2" destOrd="0" presId="urn:microsoft.com/office/officeart/2018/2/layout/IconCircleList"/>
    <dgm:cxn modelId="{AF9B2548-F685-4BC4-9AB6-20F925FE8578}" type="presParOf" srcId="{F5785688-1D21-4CE9-B104-0E603E778284}" destId="{08E6FEC6-6AA2-4875-8413-8457E9AF309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31674D-1E0A-4B1C-B3DD-58BCBDE45E8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89E3D0E-F83B-4703-93C9-8A69A8127490}">
      <dgm:prSet/>
      <dgm:spPr/>
      <dgm:t>
        <a:bodyPr/>
        <a:lstStyle/>
        <a:p>
          <a:pPr>
            <a:defRPr cap="all"/>
          </a:pPr>
          <a:r>
            <a:rPr lang="en-US" dirty="0"/>
            <a:t>Who Do We Hire?</a:t>
          </a:r>
        </a:p>
      </dgm:t>
    </dgm:pt>
    <dgm:pt modelId="{14FF8333-DCCE-4E3E-8271-359248ED8147}" type="parTrans" cxnId="{C2EED187-742D-42B4-9534-C850EFB6FE08}">
      <dgm:prSet/>
      <dgm:spPr/>
      <dgm:t>
        <a:bodyPr/>
        <a:lstStyle/>
        <a:p>
          <a:endParaRPr lang="en-US"/>
        </a:p>
      </dgm:t>
    </dgm:pt>
    <dgm:pt modelId="{9F835ACB-E5F8-48F5-BF78-1BDDED40C1EC}" type="sibTrans" cxnId="{C2EED187-742D-42B4-9534-C850EFB6FE08}">
      <dgm:prSet/>
      <dgm:spPr/>
      <dgm:t>
        <a:bodyPr/>
        <a:lstStyle/>
        <a:p>
          <a:endParaRPr lang="en-US"/>
        </a:p>
      </dgm:t>
    </dgm:pt>
    <dgm:pt modelId="{FA5A6859-DAD0-41A5-9CF6-526866435B5A}">
      <dgm:prSet/>
      <dgm:spPr/>
      <dgm:t>
        <a:bodyPr/>
        <a:lstStyle/>
        <a:p>
          <a:pPr>
            <a:defRPr cap="all"/>
          </a:pPr>
          <a:r>
            <a:rPr lang="en-US"/>
            <a:t>What Are Their Interests?</a:t>
          </a:r>
        </a:p>
      </dgm:t>
    </dgm:pt>
    <dgm:pt modelId="{895633A5-BD72-4C1F-B89C-B4670EE0EEAE}" type="parTrans" cxnId="{E08247E3-76A5-45DA-AE4C-FA5E9C4BD4A8}">
      <dgm:prSet/>
      <dgm:spPr/>
      <dgm:t>
        <a:bodyPr/>
        <a:lstStyle/>
        <a:p>
          <a:endParaRPr lang="en-US"/>
        </a:p>
      </dgm:t>
    </dgm:pt>
    <dgm:pt modelId="{6D17FFEB-E3F6-4F2B-842B-ABDD08C73C75}" type="sibTrans" cxnId="{E08247E3-76A5-45DA-AE4C-FA5E9C4BD4A8}">
      <dgm:prSet/>
      <dgm:spPr/>
      <dgm:t>
        <a:bodyPr/>
        <a:lstStyle/>
        <a:p>
          <a:endParaRPr lang="en-US"/>
        </a:p>
      </dgm:t>
    </dgm:pt>
    <dgm:pt modelId="{57E7A1D0-E56E-4912-AA49-9B18E05019AD}">
      <dgm:prSet/>
      <dgm:spPr/>
      <dgm:t>
        <a:bodyPr/>
        <a:lstStyle/>
        <a:p>
          <a:pPr>
            <a:defRPr cap="all"/>
          </a:pPr>
          <a:r>
            <a:rPr lang="en-US"/>
            <a:t>How Do Their Values Align with Ours?</a:t>
          </a:r>
        </a:p>
      </dgm:t>
    </dgm:pt>
    <dgm:pt modelId="{0E0209C5-F501-4CF4-ABCE-7C4DAD00F335}" type="parTrans" cxnId="{AB4687A3-84B3-4B03-A506-B4FD5D7584C7}">
      <dgm:prSet/>
      <dgm:spPr/>
      <dgm:t>
        <a:bodyPr/>
        <a:lstStyle/>
        <a:p>
          <a:endParaRPr lang="en-US"/>
        </a:p>
      </dgm:t>
    </dgm:pt>
    <dgm:pt modelId="{32FADE38-4B63-44C3-813E-5E967C24DC40}" type="sibTrans" cxnId="{AB4687A3-84B3-4B03-A506-B4FD5D7584C7}">
      <dgm:prSet/>
      <dgm:spPr/>
      <dgm:t>
        <a:bodyPr/>
        <a:lstStyle/>
        <a:p>
          <a:endParaRPr lang="en-US"/>
        </a:p>
      </dgm:t>
    </dgm:pt>
    <dgm:pt modelId="{D9190D02-4A61-4D3D-9F4F-C597ADC9593C}" type="pres">
      <dgm:prSet presAssocID="{3A31674D-1E0A-4B1C-B3DD-58BCBDE45E81}" presName="root" presStyleCnt="0">
        <dgm:presLayoutVars>
          <dgm:dir/>
          <dgm:resizeHandles val="exact"/>
        </dgm:presLayoutVars>
      </dgm:prSet>
      <dgm:spPr/>
    </dgm:pt>
    <dgm:pt modelId="{3814BA05-506B-4EDA-B874-FEA0EB6D9330}" type="pres">
      <dgm:prSet presAssocID="{B89E3D0E-F83B-4703-93C9-8A69A8127490}" presName="compNode" presStyleCnt="0"/>
      <dgm:spPr/>
    </dgm:pt>
    <dgm:pt modelId="{9EF32DDB-DE02-43E5-9C04-6106B665AAC4}" type="pres">
      <dgm:prSet presAssocID="{B89E3D0E-F83B-4703-93C9-8A69A8127490}" presName="iconBgRect" presStyleLbl="bgShp" presStyleIdx="0" presStyleCnt="3"/>
      <dgm:spPr/>
    </dgm:pt>
    <dgm:pt modelId="{B3E80DCD-33B4-4DC6-8B2E-58ABA4914E03}" type="pres">
      <dgm:prSet presAssocID="{B89E3D0E-F83B-4703-93C9-8A69A812749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375BDA57-9FEE-4027-9BD1-5682557D93A4}" type="pres">
      <dgm:prSet presAssocID="{B89E3D0E-F83B-4703-93C9-8A69A8127490}" presName="spaceRect" presStyleCnt="0"/>
      <dgm:spPr/>
    </dgm:pt>
    <dgm:pt modelId="{B7506BA6-E30E-4486-8DCE-371799F355FC}" type="pres">
      <dgm:prSet presAssocID="{B89E3D0E-F83B-4703-93C9-8A69A8127490}" presName="textRect" presStyleLbl="revTx" presStyleIdx="0" presStyleCnt="3">
        <dgm:presLayoutVars>
          <dgm:chMax val="1"/>
          <dgm:chPref val="1"/>
        </dgm:presLayoutVars>
      </dgm:prSet>
      <dgm:spPr/>
    </dgm:pt>
    <dgm:pt modelId="{34285230-0583-4C93-B3B6-A7CF68EC3BD3}" type="pres">
      <dgm:prSet presAssocID="{9F835ACB-E5F8-48F5-BF78-1BDDED40C1EC}" presName="sibTrans" presStyleCnt="0"/>
      <dgm:spPr/>
    </dgm:pt>
    <dgm:pt modelId="{70397586-AD49-454E-972D-9A1165DC4B28}" type="pres">
      <dgm:prSet presAssocID="{FA5A6859-DAD0-41A5-9CF6-526866435B5A}" presName="compNode" presStyleCnt="0"/>
      <dgm:spPr/>
    </dgm:pt>
    <dgm:pt modelId="{D7D54BF9-CE5D-49A2-97A8-9ABE76B3097D}" type="pres">
      <dgm:prSet presAssocID="{FA5A6859-DAD0-41A5-9CF6-526866435B5A}" presName="iconBgRect" presStyleLbl="bgShp" presStyleIdx="1" presStyleCnt="3"/>
      <dgm:spPr/>
    </dgm:pt>
    <dgm:pt modelId="{2F97A9AA-9186-493C-AB9B-92A335776AA7}" type="pres">
      <dgm:prSet presAssocID="{FA5A6859-DAD0-41A5-9CF6-526866435B5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02BED812-20E0-4057-A083-A6CFC34D2CFC}" type="pres">
      <dgm:prSet presAssocID="{FA5A6859-DAD0-41A5-9CF6-526866435B5A}" presName="spaceRect" presStyleCnt="0"/>
      <dgm:spPr/>
    </dgm:pt>
    <dgm:pt modelId="{82972BFC-4675-475D-9598-6F32B430DBB0}" type="pres">
      <dgm:prSet presAssocID="{FA5A6859-DAD0-41A5-9CF6-526866435B5A}" presName="textRect" presStyleLbl="revTx" presStyleIdx="1" presStyleCnt="3">
        <dgm:presLayoutVars>
          <dgm:chMax val="1"/>
          <dgm:chPref val="1"/>
        </dgm:presLayoutVars>
      </dgm:prSet>
      <dgm:spPr/>
    </dgm:pt>
    <dgm:pt modelId="{ECE2E305-BC57-42A2-8A5F-D07C8BDE6723}" type="pres">
      <dgm:prSet presAssocID="{6D17FFEB-E3F6-4F2B-842B-ABDD08C73C75}" presName="sibTrans" presStyleCnt="0"/>
      <dgm:spPr/>
    </dgm:pt>
    <dgm:pt modelId="{649C1013-85F2-4923-B879-AED48B734781}" type="pres">
      <dgm:prSet presAssocID="{57E7A1D0-E56E-4912-AA49-9B18E05019AD}" presName="compNode" presStyleCnt="0"/>
      <dgm:spPr/>
    </dgm:pt>
    <dgm:pt modelId="{DB733F8B-9C03-4260-9C7D-53EA6C87A593}" type="pres">
      <dgm:prSet presAssocID="{57E7A1D0-E56E-4912-AA49-9B18E05019AD}" presName="iconBgRect" presStyleLbl="bgShp" presStyleIdx="2" presStyleCnt="3"/>
      <dgm:spPr/>
    </dgm:pt>
    <dgm:pt modelId="{93D44038-9C3A-4AA1-8D68-95451031914D}" type="pres">
      <dgm:prSet presAssocID="{57E7A1D0-E56E-4912-AA49-9B18E05019A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Success"/>
        </a:ext>
      </dgm:extLst>
    </dgm:pt>
    <dgm:pt modelId="{FD1BAB6C-82DF-4DBF-934B-8D49C4527629}" type="pres">
      <dgm:prSet presAssocID="{57E7A1D0-E56E-4912-AA49-9B18E05019AD}" presName="spaceRect" presStyleCnt="0"/>
      <dgm:spPr/>
    </dgm:pt>
    <dgm:pt modelId="{FE68E3A0-F67E-4120-AFF9-24D8FF5E96FF}" type="pres">
      <dgm:prSet presAssocID="{57E7A1D0-E56E-4912-AA49-9B18E05019A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C0EA541-2644-431A-A889-BC159901DBB4}" type="presOf" srcId="{FA5A6859-DAD0-41A5-9CF6-526866435B5A}" destId="{82972BFC-4675-475D-9598-6F32B430DBB0}" srcOrd="0" destOrd="0" presId="urn:microsoft.com/office/officeart/2018/5/layout/IconCircleLabelList"/>
    <dgm:cxn modelId="{5210D544-2979-4F3B-BF93-BC31DEB641C7}" type="presOf" srcId="{B89E3D0E-F83B-4703-93C9-8A69A8127490}" destId="{B7506BA6-E30E-4486-8DCE-371799F355FC}" srcOrd="0" destOrd="0" presId="urn:microsoft.com/office/officeart/2018/5/layout/IconCircleLabelList"/>
    <dgm:cxn modelId="{C2EED187-742D-42B4-9534-C850EFB6FE08}" srcId="{3A31674D-1E0A-4B1C-B3DD-58BCBDE45E81}" destId="{B89E3D0E-F83B-4703-93C9-8A69A8127490}" srcOrd="0" destOrd="0" parTransId="{14FF8333-DCCE-4E3E-8271-359248ED8147}" sibTransId="{9F835ACB-E5F8-48F5-BF78-1BDDED40C1EC}"/>
    <dgm:cxn modelId="{AB4687A3-84B3-4B03-A506-B4FD5D7584C7}" srcId="{3A31674D-1E0A-4B1C-B3DD-58BCBDE45E81}" destId="{57E7A1D0-E56E-4912-AA49-9B18E05019AD}" srcOrd="2" destOrd="0" parTransId="{0E0209C5-F501-4CF4-ABCE-7C4DAD00F335}" sibTransId="{32FADE38-4B63-44C3-813E-5E967C24DC40}"/>
    <dgm:cxn modelId="{E08247E3-76A5-45DA-AE4C-FA5E9C4BD4A8}" srcId="{3A31674D-1E0A-4B1C-B3DD-58BCBDE45E81}" destId="{FA5A6859-DAD0-41A5-9CF6-526866435B5A}" srcOrd="1" destOrd="0" parTransId="{895633A5-BD72-4C1F-B89C-B4670EE0EEAE}" sibTransId="{6D17FFEB-E3F6-4F2B-842B-ABDD08C73C75}"/>
    <dgm:cxn modelId="{9A20E3F6-BDB8-4A91-B57A-684F66AE0B9C}" type="presOf" srcId="{57E7A1D0-E56E-4912-AA49-9B18E05019AD}" destId="{FE68E3A0-F67E-4120-AFF9-24D8FF5E96FF}" srcOrd="0" destOrd="0" presId="urn:microsoft.com/office/officeart/2018/5/layout/IconCircleLabelList"/>
    <dgm:cxn modelId="{94C450F9-9EF5-41F2-8B8A-02D03DA08A8F}" type="presOf" srcId="{3A31674D-1E0A-4B1C-B3DD-58BCBDE45E81}" destId="{D9190D02-4A61-4D3D-9F4F-C597ADC9593C}" srcOrd="0" destOrd="0" presId="urn:microsoft.com/office/officeart/2018/5/layout/IconCircleLabelList"/>
    <dgm:cxn modelId="{D4BC2EA6-8B0C-41DD-86F8-47B1CF4FF044}" type="presParOf" srcId="{D9190D02-4A61-4D3D-9F4F-C597ADC9593C}" destId="{3814BA05-506B-4EDA-B874-FEA0EB6D9330}" srcOrd="0" destOrd="0" presId="urn:microsoft.com/office/officeart/2018/5/layout/IconCircleLabelList"/>
    <dgm:cxn modelId="{4C393280-B3ED-4658-8F01-AF4B558763E0}" type="presParOf" srcId="{3814BA05-506B-4EDA-B874-FEA0EB6D9330}" destId="{9EF32DDB-DE02-43E5-9C04-6106B665AAC4}" srcOrd="0" destOrd="0" presId="urn:microsoft.com/office/officeart/2018/5/layout/IconCircleLabelList"/>
    <dgm:cxn modelId="{9884F4F3-AE73-4815-9CC9-F2A19DE5C32A}" type="presParOf" srcId="{3814BA05-506B-4EDA-B874-FEA0EB6D9330}" destId="{B3E80DCD-33B4-4DC6-8B2E-58ABA4914E03}" srcOrd="1" destOrd="0" presId="urn:microsoft.com/office/officeart/2018/5/layout/IconCircleLabelList"/>
    <dgm:cxn modelId="{567BF331-0353-467F-8DB5-D3DF442CA6C9}" type="presParOf" srcId="{3814BA05-506B-4EDA-B874-FEA0EB6D9330}" destId="{375BDA57-9FEE-4027-9BD1-5682557D93A4}" srcOrd="2" destOrd="0" presId="urn:microsoft.com/office/officeart/2018/5/layout/IconCircleLabelList"/>
    <dgm:cxn modelId="{276048F9-1B9E-42B2-8083-E5A7A9E143EA}" type="presParOf" srcId="{3814BA05-506B-4EDA-B874-FEA0EB6D9330}" destId="{B7506BA6-E30E-4486-8DCE-371799F355FC}" srcOrd="3" destOrd="0" presId="urn:microsoft.com/office/officeart/2018/5/layout/IconCircleLabelList"/>
    <dgm:cxn modelId="{0A0B2AEE-2F9D-4BB1-B8DD-77BBD745A7C8}" type="presParOf" srcId="{D9190D02-4A61-4D3D-9F4F-C597ADC9593C}" destId="{34285230-0583-4C93-B3B6-A7CF68EC3BD3}" srcOrd="1" destOrd="0" presId="urn:microsoft.com/office/officeart/2018/5/layout/IconCircleLabelList"/>
    <dgm:cxn modelId="{81C6A39F-4B7E-4724-AB87-15456F48B58F}" type="presParOf" srcId="{D9190D02-4A61-4D3D-9F4F-C597ADC9593C}" destId="{70397586-AD49-454E-972D-9A1165DC4B28}" srcOrd="2" destOrd="0" presId="urn:microsoft.com/office/officeart/2018/5/layout/IconCircleLabelList"/>
    <dgm:cxn modelId="{7F077145-AF71-436E-A0F0-7B99DA6EEEEC}" type="presParOf" srcId="{70397586-AD49-454E-972D-9A1165DC4B28}" destId="{D7D54BF9-CE5D-49A2-97A8-9ABE76B3097D}" srcOrd="0" destOrd="0" presId="urn:microsoft.com/office/officeart/2018/5/layout/IconCircleLabelList"/>
    <dgm:cxn modelId="{481D1F3A-082C-4D56-945F-B8E2C2A013D8}" type="presParOf" srcId="{70397586-AD49-454E-972D-9A1165DC4B28}" destId="{2F97A9AA-9186-493C-AB9B-92A335776AA7}" srcOrd="1" destOrd="0" presId="urn:microsoft.com/office/officeart/2018/5/layout/IconCircleLabelList"/>
    <dgm:cxn modelId="{20B979E0-AE1C-43D1-8D4F-BA8C926EA0FE}" type="presParOf" srcId="{70397586-AD49-454E-972D-9A1165DC4B28}" destId="{02BED812-20E0-4057-A083-A6CFC34D2CFC}" srcOrd="2" destOrd="0" presId="urn:microsoft.com/office/officeart/2018/5/layout/IconCircleLabelList"/>
    <dgm:cxn modelId="{44887A7F-07F6-4247-893E-F27217D9C332}" type="presParOf" srcId="{70397586-AD49-454E-972D-9A1165DC4B28}" destId="{82972BFC-4675-475D-9598-6F32B430DBB0}" srcOrd="3" destOrd="0" presId="urn:microsoft.com/office/officeart/2018/5/layout/IconCircleLabelList"/>
    <dgm:cxn modelId="{8CCA5870-C711-4FD1-B9FF-161B9DF3E2C9}" type="presParOf" srcId="{D9190D02-4A61-4D3D-9F4F-C597ADC9593C}" destId="{ECE2E305-BC57-42A2-8A5F-D07C8BDE6723}" srcOrd="3" destOrd="0" presId="urn:microsoft.com/office/officeart/2018/5/layout/IconCircleLabelList"/>
    <dgm:cxn modelId="{AD1C0D84-3210-4CD6-BF6D-7DFD9F45B2AD}" type="presParOf" srcId="{D9190D02-4A61-4D3D-9F4F-C597ADC9593C}" destId="{649C1013-85F2-4923-B879-AED48B734781}" srcOrd="4" destOrd="0" presId="urn:microsoft.com/office/officeart/2018/5/layout/IconCircleLabelList"/>
    <dgm:cxn modelId="{53117D69-4A05-4E6A-8C90-472609B5CE8C}" type="presParOf" srcId="{649C1013-85F2-4923-B879-AED48B734781}" destId="{DB733F8B-9C03-4260-9C7D-53EA6C87A593}" srcOrd="0" destOrd="0" presId="urn:microsoft.com/office/officeart/2018/5/layout/IconCircleLabelList"/>
    <dgm:cxn modelId="{B263CA68-9DBF-432F-BB4D-F52E74C9D5DD}" type="presParOf" srcId="{649C1013-85F2-4923-B879-AED48B734781}" destId="{93D44038-9C3A-4AA1-8D68-95451031914D}" srcOrd="1" destOrd="0" presId="urn:microsoft.com/office/officeart/2018/5/layout/IconCircleLabelList"/>
    <dgm:cxn modelId="{2BBAF63A-D6F8-4567-83CA-71490F1A97BC}" type="presParOf" srcId="{649C1013-85F2-4923-B879-AED48B734781}" destId="{FD1BAB6C-82DF-4DBF-934B-8D49C4527629}" srcOrd="2" destOrd="0" presId="urn:microsoft.com/office/officeart/2018/5/layout/IconCircleLabelList"/>
    <dgm:cxn modelId="{4EA1A642-CB6D-4500-B09C-D0A422C2B0E3}" type="presParOf" srcId="{649C1013-85F2-4923-B879-AED48B734781}" destId="{FE68E3A0-F67E-4120-AFF9-24D8FF5E96F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A5C8FD-7E15-4AA8-A131-57A6D8A8079B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67B6D69-E0BA-4AAD-80A2-3F16930A1A0E}">
      <dgm:prSet/>
      <dgm:spPr/>
      <dgm:t>
        <a:bodyPr/>
        <a:lstStyle/>
        <a:p>
          <a:r>
            <a:rPr lang="en-US"/>
            <a:t>Self-Awareness</a:t>
          </a:r>
        </a:p>
      </dgm:t>
    </dgm:pt>
    <dgm:pt modelId="{B08A6C19-B372-45AD-BF4A-7FB52229576E}" type="parTrans" cxnId="{B1D5891A-4E8F-4BA0-AB9F-8F23A8ED5765}">
      <dgm:prSet/>
      <dgm:spPr/>
      <dgm:t>
        <a:bodyPr/>
        <a:lstStyle/>
        <a:p>
          <a:endParaRPr lang="en-US"/>
        </a:p>
      </dgm:t>
    </dgm:pt>
    <dgm:pt modelId="{2741DCEA-B039-4ECA-8B02-DAC716A2CF93}" type="sibTrans" cxnId="{B1D5891A-4E8F-4BA0-AB9F-8F23A8ED5765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6BA759D2-B126-464C-8523-076DEE6A7B39}">
      <dgm:prSet/>
      <dgm:spPr/>
      <dgm:t>
        <a:bodyPr/>
        <a:lstStyle/>
        <a:p>
          <a:r>
            <a:rPr lang="en-US"/>
            <a:t>Role Assignment</a:t>
          </a:r>
        </a:p>
      </dgm:t>
    </dgm:pt>
    <dgm:pt modelId="{18BC8D2A-50CC-4CCE-BAC2-CAFE7B92FEF0}" type="parTrans" cxnId="{91670BEA-3A8A-4B10-BF0A-369EEF45AE84}">
      <dgm:prSet/>
      <dgm:spPr/>
      <dgm:t>
        <a:bodyPr/>
        <a:lstStyle/>
        <a:p>
          <a:endParaRPr lang="en-US"/>
        </a:p>
      </dgm:t>
    </dgm:pt>
    <dgm:pt modelId="{68F20E0A-52F2-4E5B-B92C-59CB71E7BBB7}" type="sibTrans" cxnId="{91670BEA-3A8A-4B10-BF0A-369EEF45AE84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B4F9EDF1-FC16-4D39-BB49-DB5316D88E98}">
      <dgm:prSet/>
      <dgm:spPr/>
      <dgm:t>
        <a:bodyPr/>
        <a:lstStyle/>
        <a:p>
          <a:r>
            <a:rPr lang="en-US"/>
            <a:t>Role Acceptance</a:t>
          </a:r>
        </a:p>
      </dgm:t>
    </dgm:pt>
    <dgm:pt modelId="{DB173C1A-3D70-4C1A-89C1-4DAA6E635CAC}" type="parTrans" cxnId="{37F2EF6C-9524-4DA8-8C89-6803F119C5BE}">
      <dgm:prSet/>
      <dgm:spPr/>
      <dgm:t>
        <a:bodyPr/>
        <a:lstStyle/>
        <a:p>
          <a:endParaRPr lang="en-US"/>
        </a:p>
      </dgm:t>
    </dgm:pt>
    <dgm:pt modelId="{F4D8F9AE-B9A1-49F9-9CCC-08D50B6AF5FD}" type="sibTrans" cxnId="{37F2EF6C-9524-4DA8-8C89-6803F119C5BE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5878B7D8-F89E-4C2C-BA4A-4E5B1FD2D9CA}">
      <dgm:prSet/>
      <dgm:spPr/>
      <dgm:t>
        <a:bodyPr/>
        <a:lstStyle/>
        <a:p>
          <a:r>
            <a:rPr lang="en-US"/>
            <a:t>Self-Verification </a:t>
          </a:r>
        </a:p>
      </dgm:t>
    </dgm:pt>
    <dgm:pt modelId="{3DE5F15E-FF7E-4F22-9F4E-4F5AAD54D412}" type="parTrans" cxnId="{C4E60811-3446-4160-900F-93AFF87A20EF}">
      <dgm:prSet/>
      <dgm:spPr/>
      <dgm:t>
        <a:bodyPr/>
        <a:lstStyle/>
        <a:p>
          <a:endParaRPr lang="en-US"/>
        </a:p>
      </dgm:t>
    </dgm:pt>
    <dgm:pt modelId="{AF4AC3F6-7321-4B94-A756-5E9AD3AAD841}" type="sibTrans" cxnId="{C4E60811-3446-4160-900F-93AFF87A20EF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1A107B59-45E9-47C5-BD83-63BCC6D31D4C}" type="pres">
      <dgm:prSet presAssocID="{7CA5C8FD-7E15-4AA8-A131-57A6D8A8079B}" presName="Name0" presStyleCnt="0">
        <dgm:presLayoutVars>
          <dgm:animLvl val="lvl"/>
          <dgm:resizeHandles val="exact"/>
        </dgm:presLayoutVars>
      </dgm:prSet>
      <dgm:spPr/>
    </dgm:pt>
    <dgm:pt modelId="{1BC2155D-4414-47ED-8207-07497DF77185}" type="pres">
      <dgm:prSet presAssocID="{D67B6D69-E0BA-4AAD-80A2-3F16930A1A0E}" presName="compositeNode" presStyleCnt="0">
        <dgm:presLayoutVars>
          <dgm:bulletEnabled val="1"/>
        </dgm:presLayoutVars>
      </dgm:prSet>
      <dgm:spPr/>
    </dgm:pt>
    <dgm:pt modelId="{1D0C1149-45EE-4B5D-8520-0D8497C884A9}" type="pres">
      <dgm:prSet presAssocID="{D67B6D69-E0BA-4AAD-80A2-3F16930A1A0E}" presName="bgRect" presStyleLbl="bgAccFollowNode1" presStyleIdx="0" presStyleCnt="4"/>
      <dgm:spPr/>
    </dgm:pt>
    <dgm:pt modelId="{5988C26F-B8B5-4DBF-89CF-D1A0F4DCDABB}" type="pres">
      <dgm:prSet presAssocID="{2741DCEA-B039-4ECA-8B02-DAC716A2CF93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FE82D5E4-3E55-4CAB-85AE-DDD3FD3CDBDE}" type="pres">
      <dgm:prSet presAssocID="{D67B6D69-E0BA-4AAD-80A2-3F16930A1A0E}" presName="bottomLine" presStyleLbl="alignNode1" presStyleIdx="1" presStyleCnt="8">
        <dgm:presLayoutVars/>
      </dgm:prSet>
      <dgm:spPr/>
    </dgm:pt>
    <dgm:pt modelId="{08BE4880-1242-467B-9D2A-65506EE4FDF1}" type="pres">
      <dgm:prSet presAssocID="{D67B6D69-E0BA-4AAD-80A2-3F16930A1A0E}" presName="nodeText" presStyleLbl="bgAccFollowNode1" presStyleIdx="0" presStyleCnt="4">
        <dgm:presLayoutVars>
          <dgm:bulletEnabled val="1"/>
        </dgm:presLayoutVars>
      </dgm:prSet>
      <dgm:spPr/>
    </dgm:pt>
    <dgm:pt modelId="{32CF700C-94A6-4B8F-985F-A10031F64342}" type="pres">
      <dgm:prSet presAssocID="{2741DCEA-B039-4ECA-8B02-DAC716A2CF93}" presName="sibTrans" presStyleCnt="0"/>
      <dgm:spPr/>
    </dgm:pt>
    <dgm:pt modelId="{BB3578F0-F945-496B-90DF-A5DDAA033494}" type="pres">
      <dgm:prSet presAssocID="{6BA759D2-B126-464C-8523-076DEE6A7B39}" presName="compositeNode" presStyleCnt="0">
        <dgm:presLayoutVars>
          <dgm:bulletEnabled val="1"/>
        </dgm:presLayoutVars>
      </dgm:prSet>
      <dgm:spPr/>
    </dgm:pt>
    <dgm:pt modelId="{5CB8B61B-2697-4E5A-8D6C-7520D48A8BC4}" type="pres">
      <dgm:prSet presAssocID="{6BA759D2-B126-464C-8523-076DEE6A7B39}" presName="bgRect" presStyleLbl="bgAccFollowNode1" presStyleIdx="1" presStyleCnt="4"/>
      <dgm:spPr/>
    </dgm:pt>
    <dgm:pt modelId="{A31C57D8-ED46-4AAA-AAB7-E669791563F6}" type="pres">
      <dgm:prSet presAssocID="{68F20E0A-52F2-4E5B-B92C-59CB71E7BBB7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504189BA-1428-47D2-9AFF-FFC63DE580A1}" type="pres">
      <dgm:prSet presAssocID="{6BA759D2-B126-464C-8523-076DEE6A7B39}" presName="bottomLine" presStyleLbl="alignNode1" presStyleIdx="3" presStyleCnt="8">
        <dgm:presLayoutVars/>
      </dgm:prSet>
      <dgm:spPr/>
    </dgm:pt>
    <dgm:pt modelId="{78534507-B835-4660-A31F-EA10FC613C87}" type="pres">
      <dgm:prSet presAssocID="{6BA759D2-B126-464C-8523-076DEE6A7B39}" presName="nodeText" presStyleLbl="bgAccFollowNode1" presStyleIdx="1" presStyleCnt="4">
        <dgm:presLayoutVars>
          <dgm:bulletEnabled val="1"/>
        </dgm:presLayoutVars>
      </dgm:prSet>
      <dgm:spPr/>
    </dgm:pt>
    <dgm:pt modelId="{8F4561F8-C32F-44DD-BEEC-209565E9B2A2}" type="pres">
      <dgm:prSet presAssocID="{68F20E0A-52F2-4E5B-B92C-59CB71E7BBB7}" presName="sibTrans" presStyleCnt="0"/>
      <dgm:spPr/>
    </dgm:pt>
    <dgm:pt modelId="{755EC725-CE27-4F51-8C01-A00B71B65565}" type="pres">
      <dgm:prSet presAssocID="{B4F9EDF1-FC16-4D39-BB49-DB5316D88E98}" presName="compositeNode" presStyleCnt="0">
        <dgm:presLayoutVars>
          <dgm:bulletEnabled val="1"/>
        </dgm:presLayoutVars>
      </dgm:prSet>
      <dgm:spPr/>
    </dgm:pt>
    <dgm:pt modelId="{808BE419-3823-43C0-9AF2-09C1666B31C4}" type="pres">
      <dgm:prSet presAssocID="{B4F9EDF1-FC16-4D39-BB49-DB5316D88E98}" presName="bgRect" presStyleLbl="bgAccFollowNode1" presStyleIdx="2" presStyleCnt="4"/>
      <dgm:spPr/>
    </dgm:pt>
    <dgm:pt modelId="{E7715206-43B4-4C8F-9A89-505A544555F7}" type="pres">
      <dgm:prSet presAssocID="{F4D8F9AE-B9A1-49F9-9CCC-08D50B6AF5FD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1AC56D1F-8388-451D-99C7-DDFFC91B01F4}" type="pres">
      <dgm:prSet presAssocID="{B4F9EDF1-FC16-4D39-BB49-DB5316D88E98}" presName="bottomLine" presStyleLbl="alignNode1" presStyleIdx="5" presStyleCnt="8">
        <dgm:presLayoutVars/>
      </dgm:prSet>
      <dgm:spPr/>
    </dgm:pt>
    <dgm:pt modelId="{CF51D8AA-973A-4197-8442-70BB79136EB4}" type="pres">
      <dgm:prSet presAssocID="{B4F9EDF1-FC16-4D39-BB49-DB5316D88E98}" presName="nodeText" presStyleLbl="bgAccFollowNode1" presStyleIdx="2" presStyleCnt="4">
        <dgm:presLayoutVars>
          <dgm:bulletEnabled val="1"/>
        </dgm:presLayoutVars>
      </dgm:prSet>
      <dgm:spPr/>
    </dgm:pt>
    <dgm:pt modelId="{4D85639C-9CF1-4FBF-BAF0-35F462E4B108}" type="pres">
      <dgm:prSet presAssocID="{F4D8F9AE-B9A1-49F9-9CCC-08D50B6AF5FD}" presName="sibTrans" presStyleCnt="0"/>
      <dgm:spPr/>
    </dgm:pt>
    <dgm:pt modelId="{396A286F-95E3-406D-AA24-9B72E532CF7B}" type="pres">
      <dgm:prSet presAssocID="{5878B7D8-F89E-4C2C-BA4A-4E5B1FD2D9CA}" presName="compositeNode" presStyleCnt="0">
        <dgm:presLayoutVars>
          <dgm:bulletEnabled val="1"/>
        </dgm:presLayoutVars>
      </dgm:prSet>
      <dgm:spPr/>
    </dgm:pt>
    <dgm:pt modelId="{E8B33E7F-77F5-461D-802C-BC707149588F}" type="pres">
      <dgm:prSet presAssocID="{5878B7D8-F89E-4C2C-BA4A-4E5B1FD2D9CA}" presName="bgRect" presStyleLbl="bgAccFollowNode1" presStyleIdx="3" presStyleCnt="4"/>
      <dgm:spPr/>
    </dgm:pt>
    <dgm:pt modelId="{013E37EF-683B-4517-A41F-B24C1EBAD3B5}" type="pres">
      <dgm:prSet presAssocID="{AF4AC3F6-7321-4B94-A756-5E9AD3AAD841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5A1BF7A5-1270-443A-AF23-552B50A2DDED}" type="pres">
      <dgm:prSet presAssocID="{5878B7D8-F89E-4C2C-BA4A-4E5B1FD2D9CA}" presName="bottomLine" presStyleLbl="alignNode1" presStyleIdx="7" presStyleCnt="8">
        <dgm:presLayoutVars/>
      </dgm:prSet>
      <dgm:spPr/>
    </dgm:pt>
    <dgm:pt modelId="{E27BA202-105E-4E82-8A3C-16D6ECB85F1A}" type="pres">
      <dgm:prSet presAssocID="{5878B7D8-F89E-4C2C-BA4A-4E5B1FD2D9CA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C4E60811-3446-4160-900F-93AFF87A20EF}" srcId="{7CA5C8FD-7E15-4AA8-A131-57A6D8A8079B}" destId="{5878B7D8-F89E-4C2C-BA4A-4E5B1FD2D9CA}" srcOrd="3" destOrd="0" parTransId="{3DE5F15E-FF7E-4F22-9F4E-4F5AAD54D412}" sibTransId="{AF4AC3F6-7321-4B94-A756-5E9AD3AAD841}"/>
    <dgm:cxn modelId="{B914811A-C461-46C2-939A-3E637A103DEB}" type="presOf" srcId="{6BA759D2-B126-464C-8523-076DEE6A7B39}" destId="{78534507-B835-4660-A31F-EA10FC613C87}" srcOrd="1" destOrd="0" presId="urn:microsoft.com/office/officeart/2016/7/layout/BasicLinearProcessNumbered"/>
    <dgm:cxn modelId="{B1D5891A-4E8F-4BA0-AB9F-8F23A8ED5765}" srcId="{7CA5C8FD-7E15-4AA8-A131-57A6D8A8079B}" destId="{D67B6D69-E0BA-4AAD-80A2-3F16930A1A0E}" srcOrd="0" destOrd="0" parTransId="{B08A6C19-B372-45AD-BF4A-7FB52229576E}" sibTransId="{2741DCEA-B039-4ECA-8B02-DAC716A2CF93}"/>
    <dgm:cxn modelId="{021BCE1E-51CC-49C9-8808-61182FE3B19E}" type="presOf" srcId="{7CA5C8FD-7E15-4AA8-A131-57A6D8A8079B}" destId="{1A107B59-45E9-47C5-BD83-63BCC6D31D4C}" srcOrd="0" destOrd="0" presId="urn:microsoft.com/office/officeart/2016/7/layout/BasicLinearProcessNumbered"/>
    <dgm:cxn modelId="{3FC5D433-BD7F-44B7-93B6-3D6630999027}" type="presOf" srcId="{2741DCEA-B039-4ECA-8B02-DAC716A2CF93}" destId="{5988C26F-B8B5-4DBF-89CF-D1A0F4DCDABB}" srcOrd="0" destOrd="0" presId="urn:microsoft.com/office/officeart/2016/7/layout/BasicLinearProcessNumbered"/>
    <dgm:cxn modelId="{670E3739-5CEA-4523-91A8-224EC972197B}" type="presOf" srcId="{AF4AC3F6-7321-4B94-A756-5E9AD3AAD841}" destId="{013E37EF-683B-4517-A41F-B24C1EBAD3B5}" srcOrd="0" destOrd="0" presId="urn:microsoft.com/office/officeart/2016/7/layout/BasicLinearProcessNumbered"/>
    <dgm:cxn modelId="{68F5085C-36CB-41E4-8CD5-D9C86DF7BA4D}" type="presOf" srcId="{5878B7D8-F89E-4C2C-BA4A-4E5B1FD2D9CA}" destId="{E27BA202-105E-4E82-8A3C-16D6ECB85F1A}" srcOrd="1" destOrd="0" presId="urn:microsoft.com/office/officeart/2016/7/layout/BasicLinearProcessNumbered"/>
    <dgm:cxn modelId="{AF1A355F-1CDB-4B1A-BC1E-684F18D6AE90}" type="presOf" srcId="{5878B7D8-F89E-4C2C-BA4A-4E5B1FD2D9CA}" destId="{E8B33E7F-77F5-461D-802C-BC707149588F}" srcOrd="0" destOrd="0" presId="urn:microsoft.com/office/officeart/2016/7/layout/BasicLinearProcessNumbered"/>
    <dgm:cxn modelId="{1C3A134B-4340-4FB1-BC8C-0C278566DC75}" type="presOf" srcId="{6BA759D2-B126-464C-8523-076DEE6A7B39}" destId="{5CB8B61B-2697-4E5A-8D6C-7520D48A8BC4}" srcOrd="0" destOrd="0" presId="urn:microsoft.com/office/officeart/2016/7/layout/BasicLinearProcessNumbered"/>
    <dgm:cxn modelId="{37F2EF6C-9524-4DA8-8C89-6803F119C5BE}" srcId="{7CA5C8FD-7E15-4AA8-A131-57A6D8A8079B}" destId="{B4F9EDF1-FC16-4D39-BB49-DB5316D88E98}" srcOrd="2" destOrd="0" parTransId="{DB173C1A-3D70-4C1A-89C1-4DAA6E635CAC}" sibTransId="{F4D8F9AE-B9A1-49F9-9CCC-08D50B6AF5FD}"/>
    <dgm:cxn modelId="{44BCB1A9-FEAA-4DCD-8C8B-CDC36DCD83A3}" type="presOf" srcId="{68F20E0A-52F2-4E5B-B92C-59CB71E7BBB7}" destId="{A31C57D8-ED46-4AAA-AAB7-E669791563F6}" srcOrd="0" destOrd="0" presId="urn:microsoft.com/office/officeart/2016/7/layout/BasicLinearProcessNumbered"/>
    <dgm:cxn modelId="{AC9BF8A9-60A4-4BD8-8BD6-B9A2F1C02611}" type="presOf" srcId="{F4D8F9AE-B9A1-49F9-9CCC-08D50B6AF5FD}" destId="{E7715206-43B4-4C8F-9A89-505A544555F7}" srcOrd="0" destOrd="0" presId="urn:microsoft.com/office/officeart/2016/7/layout/BasicLinearProcessNumbered"/>
    <dgm:cxn modelId="{C7F060B2-7B7E-439E-9424-3EEEDAD9AE3F}" type="presOf" srcId="{D67B6D69-E0BA-4AAD-80A2-3F16930A1A0E}" destId="{1D0C1149-45EE-4B5D-8520-0D8497C884A9}" srcOrd="0" destOrd="0" presId="urn:microsoft.com/office/officeart/2016/7/layout/BasicLinearProcessNumbered"/>
    <dgm:cxn modelId="{6DD37ABB-FC9F-41EB-A55B-F08525BD1434}" type="presOf" srcId="{D67B6D69-E0BA-4AAD-80A2-3F16930A1A0E}" destId="{08BE4880-1242-467B-9D2A-65506EE4FDF1}" srcOrd="1" destOrd="0" presId="urn:microsoft.com/office/officeart/2016/7/layout/BasicLinearProcessNumbered"/>
    <dgm:cxn modelId="{91670BEA-3A8A-4B10-BF0A-369EEF45AE84}" srcId="{7CA5C8FD-7E15-4AA8-A131-57A6D8A8079B}" destId="{6BA759D2-B126-464C-8523-076DEE6A7B39}" srcOrd="1" destOrd="0" parTransId="{18BC8D2A-50CC-4CCE-BAC2-CAFE7B92FEF0}" sibTransId="{68F20E0A-52F2-4E5B-B92C-59CB71E7BBB7}"/>
    <dgm:cxn modelId="{F463EFF2-EC30-42DF-9781-82C69E717C60}" type="presOf" srcId="{B4F9EDF1-FC16-4D39-BB49-DB5316D88E98}" destId="{CF51D8AA-973A-4197-8442-70BB79136EB4}" srcOrd="1" destOrd="0" presId="urn:microsoft.com/office/officeart/2016/7/layout/BasicLinearProcessNumbered"/>
    <dgm:cxn modelId="{273154FF-C0BE-479D-ACCD-687C1387895B}" type="presOf" srcId="{B4F9EDF1-FC16-4D39-BB49-DB5316D88E98}" destId="{808BE419-3823-43C0-9AF2-09C1666B31C4}" srcOrd="0" destOrd="0" presId="urn:microsoft.com/office/officeart/2016/7/layout/BasicLinearProcessNumbered"/>
    <dgm:cxn modelId="{4BBC6DAB-BDA8-4BD5-BD52-8F363D30C501}" type="presParOf" srcId="{1A107B59-45E9-47C5-BD83-63BCC6D31D4C}" destId="{1BC2155D-4414-47ED-8207-07497DF77185}" srcOrd="0" destOrd="0" presId="urn:microsoft.com/office/officeart/2016/7/layout/BasicLinearProcessNumbered"/>
    <dgm:cxn modelId="{695632BA-6C83-4BA9-8ED7-A5D6D742FDFD}" type="presParOf" srcId="{1BC2155D-4414-47ED-8207-07497DF77185}" destId="{1D0C1149-45EE-4B5D-8520-0D8497C884A9}" srcOrd="0" destOrd="0" presId="urn:microsoft.com/office/officeart/2016/7/layout/BasicLinearProcessNumbered"/>
    <dgm:cxn modelId="{E79EB86C-90AE-481E-ACB0-28429C3CE05E}" type="presParOf" srcId="{1BC2155D-4414-47ED-8207-07497DF77185}" destId="{5988C26F-B8B5-4DBF-89CF-D1A0F4DCDABB}" srcOrd="1" destOrd="0" presId="urn:microsoft.com/office/officeart/2016/7/layout/BasicLinearProcessNumbered"/>
    <dgm:cxn modelId="{ED27D307-C135-4CC9-BB88-5901AF5B4C5E}" type="presParOf" srcId="{1BC2155D-4414-47ED-8207-07497DF77185}" destId="{FE82D5E4-3E55-4CAB-85AE-DDD3FD3CDBDE}" srcOrd="2" destOrd="0" presId="urn:microsoft.com/office/officeart/2016/7/layout/BasicLinearProcessNumbered"/>
    <dgm:cxn modelId="{3EC3FCDD-AC23-4F90-AF56-604FE6F7E649}" type="presParOf" srcId="{1BC2155D-4414-47ED-8207-07497DF77185}" destId="{08BE4880-1242-467B-9D2A-65506EE4FDF1}" srcOrd="3" destOrd="0" presId="urn:microsoft.com/office/officeart/2016/7/layout/BasicLinearProcessNumbered"/>
    <dgm:cxn modelId="{CB16BC3B-4730-4AE5-A925-74BDD1D2D2E4}" type="presParOf" srcId="{1A107B59-45E9-47C5-BD83-63BCC6D31D4C}" destId="{32CF700C-94A6-4B8F-985F-A10031F64342}" srcOrd="1" destOrd="0" presId="urn:microsoft.com/office/officeart/2016/7/layout/BasicLinearProcessNumbered"/>
    <dgm:cxn modelId="{F302BC3E-9917-42F3-ACEC-AA3F730428E8}" type="presParOf" srcId="{1A107B59-45E9-47C5-BD83-63BCC6D31D4C}" destId="{BB3578F0-F945-496B-90DF-A5DDAA033494}" srcOrd="2" destOrd="0" presId="urn:microsoft.com/office/officeart/2016/7/layout/BasicLinearProcessNumbered"/>
    <dgm:cxn modelId="{ED84B241-7B17-42C2-ACB8-E1D61686C87D}" type="presParOf" srcId="{BB3578F0-F945-496B-90DF-A5DDAA033494}" destId="{5CB8B61B-2697-4E5A-8D6C-7520D48A8BC4}" srcOrd="0" destOrd="0" presId="urn:microsoft.com/office/officeart/2016/7/layout/BasicLinearProcessNumbered"/>
    <dgm:cxn modelId="{37B46F9C-C74E-4615-8BF8-A393F3D91FD7}" type="presParOf" srcId="{BB3578F0-F945-496B-90DF-A5DDAA033494}" destId="{A31C57D8-ED46-4AAA-AAB7-E669791563F6}" srcOrd="1" destOrd="0" presId="urn:microsoft.com/office/officeart/2016/7/layout/BasicLinearProcessNumbered"/>
    <dgm:cxn modelId="{4822E164-DF52-4C56-BEC4-88DC57523571}" type="presParOf" srcId="{BB3578F0-F945-496B-90DF-A5DDAA033494}" destId="{504189BA-1428-47D2-9AFF-FFC63DE580A1}" srcOrd="2" destOrd="0" presId="urn:microsoft.com/office/officeart/2016/7/layout/BasicLinearProcessNumbered"/>
    <dgm:cxn modelId="{FC84A333-D36C-4C2B-BF69-B4BB0B895681}" type="presParOf" srcId="{BB3578F0-F945-496B-90DF-A5DDAA033494}" destId="{78534507-B835-4660-A31F-EA10FC613C87}" srcOrd="3" destOrd="0" presId="urn:microsoft.com/office/officeart/2016/7/layout/BasicLinearProcessNumbered"/>
    <dgm:cxn modelId="{48467DE2-83AE-4603-868F-1438BB310E02}" type="presParOf" srcId="{1A107B59-45E9-47C5-BD83-63BCC6D31D4C}" destId="{8F4561F8-C32F-44DD-BEEC-209565E9B2A2}" srcOrd="3" destOrd="0" presId="urn:microsoft.com/office/officeart/2016/7/layout/BasicLinearProcessNumbered"/>
    <dgm:cxn modelId="{BB8F5B54-9DB4-4517-A8DF-46AA194469A2}" type="presParOf" srcId="{1A107B59-45E9-47C5-BD83-63BCC6D31D4C}" destId="{755EC725-CE27-4F51-8C01-A00B71B65565}" srcOrd="4" destOrd="0" presId="urn:microsoft.com/office/officeart/2016/7/layout/BasicLinearProcessNumbered"/>
    <dgm:cxn modelId="{86A53C91-B157-49B0-9357-69407BC0662D}" type="presParOf" srcId="{755EC725-CE27-4F51-8C01-A00B71B65565}" destId="{808BE419-3823-43C0-9AF2-09C1666B31C4}" srcOrd="0" destOrd="0" presId="urn:microsoft.com/office/officeart/2016/7/layout/BasicLinearProcessNumbered"/>
    <dgm:cxn modelId="{45A2E552-6736-4C72-BFF0-BD6591C05BEE}" type="presParOf" srcId="{755EC725-CE27-4F51-8C01-A00B71B65565}" destId="{E7715206-43B4-4C8F-9A89-505A544555F7}" srcOrd="1" destOrd="0" presId="urn:microsoft.com/office/officeart/2016/7/layout/BasicLinearProcessNumbered"/>
    <dgm:cxn modelId="{372A556C-F34D-4DBE-9C3B-FF3F9A9EFF8C}" type="presParOf" srcId="{755EC725-CE27-4F51-8C01-A00B71B65565}" destId="{1AC56D1F-8388-451D-99C7-DDFFC91B01F4}" srcOrd="2" destOrd="0" presId="urn:microsoft.com/office/officeart/2016/7/layout/BasicLinearProcessNumbered"/>
    <dgm:cxn modelId="{75385BDD-ABA6-41EA-BC9B-BF3540F87AC4}" type="presParOf" srcId="{755EC725-CE27-4F51-8C01-A00B71B65565}" destId="{CF51D8AA-973A-4197-8442-70BB79136EB4}" srcOrd="3" destOrd="0" presId="urn:microsoft.com/office/officeart/2016/7/layout/BasicLinearProcessNumbered"/>
    <dgm:cxn modelId="{BAD14959-7269-453F-97A2-CDA856D7502A}" type="presParOf" srcId="{1A107B59-45E9-47C5-BD83-63BCC6D31D4C}" destId="{4D85639C-9CF1-4FBF-BAF0-35F462E4B108}" srcOrd="5" destOrd="0" presId="urn:microsoft.com/office/officeart/2016/7/layout/BasicLinearProcessNumbered"/>
    <dgm:cxn modelId="{19C7D083-FC92-4028-A3CC-6A3C416729E5}" type="presParOf" srcId="{1A107B59-45E9-47C5-BD83-63BCC6D31D4C}" destId="{396A286F-95E3-406D-AA24-9B72E532CF7B}" srcOrd="6" destOrd="0" presId="urn:microsoft.com/office/officeart/2016/7/layout/BasicLinearProcessNumbered"/>
    <dgm:cxn modelId="{30813AEC-F1FF-4487-AFC3-5A38A81A6BD7}" type="presParOf" srcId="{396A286F-95E3-406D-AA24-9B72E532CF7B}" destId="{E8B33E7F-77F5-461D-802C-BC707149588F}" srcOrd="0" destOrd="0" presId="urn:microsoft.com/office/officeart/2016/7/layout/BasicLinearProcessNumbered"/>
    <dgm:cxn modelId="{45E6F60C-B13F-4AFD-939E-CB6118233497}" type="presParOf" srcId="{396A286F-95E3-406D-AA24-9B72E532CF7B}" destId="{013E37EF-683B-4517-A41F-B24C1EBAD3B5}" srcOrd="1" destOrd="0" presId="urn:microsoft.com/office/officeart/2016/7/layout/BasicLinearProcessNumbered"/>
    <dgm:cxn modelId="{BB9DA8EB-795F-4E93-8CB0-382738C50BD4}" type="presParOf" srcId="{396A286F-95E3-406D-AA24-9B72E532CF7B}" destId="{5A1BF7A5-1270-443A-AF23-552B50A2DDED}" srcOrd="2" destOrd="0" presId="urn:microsoft.com/office/officeart/2016/7/layout/BasicLinearProcessNumbered"/>
    <dgm:cxn modelId="{96EF758F-765E-48FC-B77D-A59541AC6A15}" type="presParOf" srcId="{396A286F-95E3-406D-AA24-9B72E532CF7B}" destId="{E27BA202-105E-4E82-8A3C-16D6ECB85F1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DA8F51-293B-41B1-843D-591D02AA99F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A2F8A17-B423-49F9-A8E4-274627466039}">
      <dgm:prSet/>
      <dgm:spPr/>
      <dgm:t>
        <a:bodyPr/>
        <a:lstStyle/>
        <a:p>
          <a:r>
            <a:rPr lang="en-US"/>
            <a:t>Higher Employee Satisfaction </a:t>
          </a:r>
        </a:p>
      </dgm:t>
    </dgm:pt>
    <dgm:pt modelId="{67106D32-E004-40A9-9B09-C5982C20A331}" type="parTrans" cxnId="{DEB50345-02B2-401B-8270-01B6242594A8}">
      <dgm:prSet/>
      <dgm:spPr/>
      <dgm:t>
        <a:bodyPr/>
        <a:lstStyle/>
        <a:p>
          <a:endParaRPr lang="en-US"/>
        </a:p>
      </dgm:t>
    </dgm:pt>
    <dgm:pt modelId="{773E7C4A-B803-42FA-B85B-08552C44C96F}" type="sibTrans" cxnId="{DEB50345-02B2-401B-8270-01B6242594A8}">
      <dgm:prSet/>
      <dgm:spPr/>
      <dgm:t>
        <a:bodyPr/>
        <a:lstStyle/>
        <a:p>
          <a:endParaRPr lang="en-US"/>
        </a:p>
      </dgm:t>
    </dgm:pt>
    <dgm:pt modelId="{2D71AE5F-5709-4A29-A908-2C64871ACD34}">
      <dgm:prSet/>
      <dgm:spPr/>
      <dgm:t>
        <a:bodyPr/>
        <a:lstStyle/>
        <a:p>
          <a:r>
            <a:rPr lang="en-US"/>
            <a:t>Lower Attrition</a:t>
          </a:r>
        </a:p>
      </dgm:t>
    </dgm:pt>
    <dgm:pt modelId="{580D6E06-E655-47F3-B2FD-D25562A2BE44}" type="parTrans" cxnId="{8359E595-3BBB-480F-A80E-CBB1BB3FC2E7}">
      <dgm:prSet/>
      <dgm:spPr/>
      <dgm:t>
        <a:bodyPr/>
        <a:lstStyle/>
        <a:p>
          <a:endParaRPr lang="en-US"/>
        </a:p>
      </dgm:t>
    </dgm:pt>
    <dgm:pt modelId="{929AA3A6-E209-4667-82F1-81624E1EAE0D}" type="sibTrans" cxnId="{8359E595-3BBB-480F-A80E-CBB1BB3FC2E7}">
      <dgm:prSet/>
      <dgm:spPr/>
      <dgm:t>
        <a:bodyPr/>
        <a:lstStyle/>
        <a:p>
          <a:endParaRPr lang="en-US"/>
        </a:p>
      </dgm:t>
    </dgm:pt>
    <dgm:pt modelId="{2E408916-BD9A-47EB-BB5B-A5A09E2DACE5}">
      <dgm:prSet/>
      <dgm:spPr/>
      <dgm:t>
        <a:bodyPr/>
        <a:lstStyle/>
        <a:p>
          <a:r>
            <a:rPr lang="en-US" dirty="0"/>
            <a:t>Increased Teammate Morale </a:t>
          </a:r>
        </a:p>
      </dgm:t>
    </dgm:pt>
    <dgm:pt modelId="{D51B841F-CF6C-4C13-9A0A-A3D336E12B4E}" type="parTrans" cxnId="{5182935A-0DA5-4729-9890-48A8775A9EDD}">
      <dgm:prSet/>
      <dgm:spPr/>
      <dgm:t>
        <a:bodyPr/>
        <a:lstStyle/>
        <a:p>
          <a:endParaRPr lang="en-US"/>
        </a:p>
      </dgm:t>
    </dgm:pt>
    <dgm:pt modelId="{F4684052-29DC-40F4-B612-B402606D967D}" type="sibTrans" cxnId="{5182935A-0DA5-4729-9890-48A8775A9EDD}">
      <dgm:prSet/>
      <dgm:spPr/>
      <dgm:t>
        <a:bodyPr/>
        <a:lstStyle/>
        <a:p>
          <a:endParaRPr lang="en-US"/>
        </a:p>
      </dgm:t>
    </dgm:pt>
    <dgm:pt modelId="{C7D49095-767A-44C6-B543-C8D0663994DC}">
      <dgm:prSet/>
      <dgm:spPr/>
      <dgm:t>
        <a:bodyPr/>
        <a:lstStyle/>
        <a:p>
          <a:r>
            <a:rPr lang="en-US"/>
            <a:t>Collective Identity Emerges</a:t>
          </a:r>
        </a:p>
      </dgm:t>
    </dgm:pt>
    <dgm:pt modelId="{81E8F98A-F0DA-411B-A557-B953C74921D7}" type="parTrans" cxnId="{2817A6FF-1123-47AA-A539-7EDC05221503}">
      <dgm:prSet/>
      <dgm:spPr/>
      <dgm:t>
        <a:bodyPr/>
        <a:lstStyle/>
        <a:p>
          <a:endParaRPr lang="en-US"/>
        </a:p>
      </dgm:t>
    </dgm:pt>
    <dgm:pt modelId="{38D37B1D-D299-4190-822F-BA1B0FBEE85E}" type="sibTrans" cxnId="{2817A6FF-1123-47AA-A539-7EDC05221503}">
      <dgm:prSet/>
      <dgm:spPr/>
      <dgm:t>
        <a:bodyPr/>
        <a:lstStyle/>
        <a:p>
          <a:endParaRPr lang="en-US"/>
        </a:p>
      </dgm:t>
    </dgm:pt>
    <dgm:pt modelId="{6172C261-9322-43B9-8D76-66ACC005BAD2}" type="pres">
      <dgm:prSet presAssocID="{AADA8F51-293B-41B1-843D-591D02AA99F2}" presName="root" presStyleCnt="0">
        <dgm:presLayoutVars>
          <dgm:dir/>
          <dgm:resizeHandles val="exact"/>
        </dgm:presLayoutVars>
      </dgm:prSet>
      <dgm:spPr/>
    </dgm:pt>
    <dgm:pt modelId="{6957D47B-3E3C-4C1A-8206-AEAE3EF15B40}" type="pres">
      <dgm:prSet presAssocID="{EA2F8A17-B423-49F9-A8E4-274627466039}" presName="compNode" presStyleCnt="0"/>
      <dgm:spPr/>
    </dgm:pt>
    <dgm:pt modelId="{EDDA89B0-8301-43BF-A894-3BCDCC8A259E}" type="pres">
      <dgm:prSet presAssocID="{EA2F8A17-B423-49F9-A8E4-27462746603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B5BF6489-4B75-494D-8130-19432BCF68E5}" type="pres">
      <dgm:prSet presAssocID="{EA2F8A17-B423-49F9-A8E4-274627466039}" presName="spaceRect" presStyleCnt="0"/>
      <dgm:spPr/>
    </dgm:pt>
    <dgm:pt modelId="{23169679-0169-4507-BECD-FBF4EB736055}" type="pres">
      <dgm:prSet presAssocID="{EA2F8A17-B423-49F9-A8E4-274627466039}" presName="textRect" presStyleLbl="revTx" presStyleIdx="0" presStyleCnt="4">
        <dgm:presLayoutVars>
          <dgm:chMax val="1"/>
          <dgm:chPref val="1"/>
        </dgm:presLayoutVars>
      </dgm:prSet>
      <dgm:spPr/>
    </dgm:pt>
    <dgm:pt modelId="{FB4995D8-1C1E-404C-94FB-CAE95F49F40F}" type="pres">
      <dgm:prSet presAssocID="{773E7C4A-B803-42FA-B85B-08552C44C96F}" presName="sibTrans" presStyleCnt="0"/>
      <dgm:spPr/>
    </dgm:pt>
    <dgm:pt modelId="{40A8066B-589E-4AB3-872E-8A0101B66A73}" type="pres">
      <dgm:prSet presAssocID="{2D71AE5F-5709-4A29-A908-2C64871ACD34}" presName="compNode" presStyleCnt="0"/>
      <dgm:spPr/>
    </dgm:pt>
    <dgm:pt modelId="{2F431DF2-F907-418A-AE3F-FCE158A1F222}" type="pres">
      <dgm:prSet presAssocID="{2D71AE5F-5709-4A29-A908-2C64871ACD3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6C2A1D79-8BD4-4D34-BC86-65FA0FA0C106}" type="pres">
      <dgm:prSet presAssocID="{2D71AE5F-5709-4A29-A908-2C64871ACD34}" presName="spaceRect" presStyleCnt="0"/>
      <dgm:spPr/>
    </dgm:pt>
    <dgm:pt modelId="{3A06C0A1-1AEA-4063-A14D-3A0B7A09BE21}" type="pres">
      <dgm:prSet presAssocID="{2D71AE5F-5709-4A29-A908-2C64871ACD34}" presName="textRect" presStyleLbl="revTx" presStyleIdx="1" presStyleCnt="4">
        <dgm:presLayoutVars>
          <dgm:chMax val="1"/>
          <dgm:chPref val="1"/>
        </dgm:presLayoutVars>
      </dgm:prSet>
      <dgm:spPr/>
    </dgm:pt>
    <dgm:pt modelId="{24C79EFA-3AD8-4082-9175-991853227529}" type="pres">
      <dgm:prSet presAssocID="{929AA3A6-E209-4667-82F1-81624E1EAE0D}" presName="sibTrans" presStyleCnt="0"/>
      <dgm:spPr/>
    </dgm:pt>
    <dgm:pt modelId="{81F8590A-D957-49C9-B896-A980B890B4B8}" type="pres">
      <dgm:prSet presAssocID="{2E408916-BD9A-47EB-BB5B-A5A09E2DACE5}" presName="compNode" presStyleCnt="0"/>
      <dgm:spPr/>
    </dgm:pt>
    <dgm:pt modelId="{8C3589D6-A6DA-44F5-9B13-15C60F0984AF}" type="pres">
      <dgm:prSet presAssocID="{2E408916-BD9A-47EB-BB5B-A5A09E2DACE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FD3D236F-1262-4936-9165-16D1829DCC58}" type="pres">
      <dgm:prSet presAssocID="{2E408916-BD9A-47EB-BB5B-A5A09E2DACE5}" presName="spaceRect" presStyleCnt="0"/>
      <dgm:spPr/>
    </dgm:pt>
    <dgm:pt modelId="{57B9077B-5D69-4510-AF00-B0F4E8FB58F6}" type="pres">
      <dgm:prSet presAssocID="{2E408916-BD9A-47EB-BB5B-A5A09E2DACE5}" presName="textRect" presStyleLbl="revTx" presStyleIdx="2" presStyleCnt="4">
        <dgm:presLayoutVars>
          <dgm:chMax val="1"/>
          <dgm:chPref val="1"/>
        </dgm:presLayoutVars>
      </dgm:prSet>
      <dgm:spPr/>
    </dgm:pt>
    <dgm:pt modelId="{34A5DBA9-15D5-4BE4-9630-BF4DC8C34C78}" type="pres">
      <dgm:prSet presAssocID="{F4684052-29DC-40F4-B612-B402606D967D}" presName="sibTrans" presStyleCnt="0"/>
      <dgm:spPr/>
    </dgm:pt>
    <dgm:pt modelId="{D0A822A9-1955-488E-A7AA-43B32C0CBD54}" type="pres">
      <dgm:prSet presAssocID="{C7D49095-767A-44C6-B543-C8D0663994DC}" presName="compNode" presStyleCnt="0"/>
      <dgm:spPr/>
    </dgm:pt>
    <dgm:pt modelId="{6C678D5F-F6E0-4176-8E10-32C03314F7AC}" type="pres">
      <dgm:prSet presAssocID="{C7D49095-767A-44C6-B543-C8D0663994D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B3BD6400-9BEE-4040-83C6-05B24F5B6B50}" type="pres">
      <dgm:prSet presAssocID="{C7D49095-767A-44C6-B543-C8D0663994DC}" presName="spaceRect" presStyleCnt="0"/>
      <dgm:spPr/>
    </dgm:pt>
    <dgm:pt modelId="{915940EE-B670-4B5F-9DEC-1AC309046FCF}" type="pres">
      <dgm:prSet presAssocID="{C7D49095-767A-44C6-B543-C8D0663994D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EB50345-02B2-401B-8270-01B6242594A8}" srcId="{AADA8F51-293B-41B1-843D-591D02AA99F2}" destId="{EA2F8A17-B423-49F9-A8E4-274627466039}" srcOrd="0" destOrd="0" parTransId="{67106D32-E004-40A9-9B09-C5982C20A331}" sibTransId="{773E7C4A-B803-42FA-B85B-08552C44C96F}"/>
    <dgm:cxn modelId="{9A868C67-61F0-40ED-955A-D0903C00A268}" type="presOf" srcId="{2D71AE5F-5709-4A29-A908-2C64871ACD34}" destId="{3A06C0A1-1AEA-4063-A14D-3A0B7A09BE21}" srcOrd="0" destOrd="0" presId="urn:microsoft.com/office/officeart/2018/2/layout/IconLabelList"/>
    <dgm:cxn modelId="{69710B5A-E7C3-42CB-B9CE-311F81ED8E88}" type="presOf" srcId="{AADA8F51-293B-41B1-843D-591D02AA99F2}" destId="{6172C261-9322-43B9-8D76-66ACC005BAD2}" srcOrd="0" destOrd="0" presId="urn:microsoft.com/office/officeart/2018/2/layout/IconLabelList"/>
    <dgm:cxn modelId="{5182935A-0DA5-4729-9890-48A8775A9EDD}" srcId="{AADA8F51-293B-41B1-843D-591D02AA99F2}" destId="{2E408916-BD9A-47EB-BB5B-A5A09E2DACE5}" srcOrd="2" destOrd="0" parTransId="{D51B841F-CF6C-4C13-9A0A-A3D336E12B4E}" sibTransId="{F4684052-29DC-40F4-B612-B402606D967D}"/>
    <dgm:cxn modelId="{8359E595-3BBB-480F-A80E-CBB1BB3FC2E7}" srcId="{AADA8F51-293B-41B1-843D-591D02AA99F2}" destId="{2D71AE5F-5709-4A29-A908-2C64871ACD34}" srcOrd="1" destOrd="0" parTransId="{580D6E06-E655-47F3-B2FD-D25562A2BE44}" sibTransId="{929AA3A6-E209-4667-82F1-81624E1EAE0D}"/>
    <dgm:cxn modelId="{C9EB9FAA-FAC7-47E9-90CE-9BE08618D984}" type="presOf" srcId="{EA2F8A17-B423-49F9-A8E4-274627466039}" destId="{23169679-0169-4507-BECD-FBF4EB736055}" srcOrd="0" destOrd="0" presId="urn:microsoft.com/office/officeart/2018/2/layout/IconLabelList"/>
    <dgm:cxn modelId="{26E8CCC0-0589-40A8-9C81-CDB9F8EE7D13}" type="presOf" srcId="{C7D49095-767A-44C6-B543-C8D0663994DC}" destId="{915940EE-B670-4B5F-9DEC-1AC309046FCF}" srcOrd="0" destOrd="0" presId="urn:microsoft.com/office/officeart/2018/2/layout/IconLabelList"/>
    <dgm:cxn modelId="{32E421CF-9EBF-46DF-AA56-3D4AA5554105}" type="presOf" srcId="{2E408916-BD9A-47EB-BB5B-A5A09E2DACE5}" destId="{57B9077B-5D69-4510-AF00-B0F4E8FB58F6}" srcOrd="0" destOrd="0" presId="urn:microsoft.com/office/officeart/2018/2/layout/IconLabelList"/>
    <dgm:cxn modelId="{2817A6FF-1123-47AA-A539-7EDC05221503}" srcId="{AADA8F51-293B-41B1-843D-591D02AA99F2}" destId="{C7D49095-767A-44C6-B543-C8D0663994DC}" srcOrd="3" destOrd="0" parTransId="{81E8F98A-F0DA-411B-A557-B953C74921D7}" sibTransId="{38D37B1D-D299-4190-822F-BA1B0FBEE85E}"/>
    <dgm:cxn modelId="{5C0951D2-663C-4F1E-BEE4-82256E6DE136}" type="presParOf" srcId="{6172C261-9322-43B9-8D76-66ACC005BAD2}" destId="{6957D47B-3E3C-4C1A-8206-AEAE3EF15B40}" srcOrd="0" destOrd="0" presId="urn:microsoft.com/office/officeart/2018/2/layout/IconLabelList"/>
    <dgm:cxn modelId="{CC432540-F8AE-4A36-991C-62FB1806BDEF}" type="presParOf" srcId="{6957D47B-3E3C-4C1A-8206-AEAE3EF15B40}" destId="{EDDA89B0-8301-43BF-A894-3BCDCC8A259E}" srcOrd="0" destOrd="0" presId="urn:microsoft.com/office/officeart/2018/2/layout/IconLabelList"/>
    <dgm:cxn modelId="{243265F5-FD9C-4CB1-86E8-561A4BB0CCE2}" type="presParOf" srcId="{6957D47B-3E3C-4C1A-8206-AEAE3EF15B40}" destId="{B5BF6489-4B75-494D-8130-19432BCF68E5}" srcOrd="1" destOrd="0" presId="urn:microsoft.com/office/officeart/2018/2/layout/IconLabelList"/>
    <dgm:cxn modelId="{E41D0919-DDE7-4D17-BB80-CAB941E2B8B4}" type="presParOf" srcId="{6957D47B-3E3C-4C1A-8206-AEAE3EF15B40}" destId="{23169679-0169-4507-BECD-FBF4EB736055}" srcOrd="2" destOrd="0" presId="urn:microsoft.com/office/officeart/2018/2/layout/IconLabelList"/>
    <dgm:cxn modelId="{092480D8-2EFD-43BF-A074-79011FD3C28A}" type="presParOf" srcId="{6172C261-9322-43B9-8D76-66ACC005BAD2}" destId="{FB4995D8-1C1E-404C-94FB-CAE95F49F40F}" srcOrd="1" destOrd="0" presId="urn:microsoft.com/office/officeart/2018/2/layout/IconLabelList"/>
    <dgm:cxn modelId="{C035B359-BB42-44B9-9149-9374C6EE1F25}" type="presParOf" srcId="{6172C261-9322-43B9-8D76-66ACC005BAD2}" destId="{40A8066B-589E-4AB3-872E-8A0101B66A73}" srcOrd="2" destOrd="0" presId="urn:microsoft.com/office/officeart/2018/2/layout/IconLabelList"/>
    <dgm:cxn modelId="{9B370B83-4630-4717-8DAE-B5282BB968D2}" type="presParOf" srcId="{40A8066B-589E-4AB3-872E-8A0101B66A73}" destId="{2F431DF2-F907-418A-AE3F-FCE158A1F222}" srcOrd="0" destOrd="0" presId="urn:microsoft.com/office/officeart/2018/2/layout/IconLabelList"/>
    <dgm:cxn modelId="{185AE5FE-461D-4D35-81AC-3F119E7D820F}" type="presParOf" srcId="{40A8066B-589E-4AB3-872E-8A0101B66A73}" destId="{6C2A1D79-8BD4-4D34-BC86-65FA0FA0C106}" srcOrd="1" destOrd="0" presId="urn:microsoft.com/office/officeart/2018/2/layout/IconLabelList"/>
    <dgm:cxn modelId="{BA25D3BF-0F72-4332-BF06-FB8983BCAC40}" type="presParOf" srcId="{40A8066B-589E-4AB3-872E-8A0101B66A73}" destId="{3A06C0A1-1AEA-4063-A14D-3A0B7A09BE21}" srcOrd="2" destOrd="0" presId="urn:microsoft.com/office/officeart/2018/2/layout/IconLabelList"/>
    <dgm:cxn modelId="{9B54B68A-FE1C-4460-B406-4303CCEB7935}" type="presParOf" srcId="{6172C261-9322-43B9-8D76-66ACC005BAD2}" destId="{24C79EFA-3AD8-4082-9175-991853227529}" srcOrd="3" destOrd="0" presId="urn:microsoft.com/office/officeart/2018/2/layout/IconLabelList"/>
    <dgm:cxn modelId="{5ED98169-ED56-494B-93B5-7410F7E662E0}" type="presParOf" srcId="{6172C261-9322-43B9-8D76-66ACC005BAD2}" destId="{81F8590A-D957-49C9-B896-A980B890B4B8}" srcOrd="4" destOrd="0" presId="urn:microsoft.com/office/officeart/2018/2/layout/IconLabelList"/>
    <dgm:cxn modelId="{F5C95883-8CA0-4DB7-8211-6835AA2125DE}" type="presParOf" srcId="{81F8590A-D957-49C9-B896-A980B890B4B8}" destId="{8C3589D6-A6DA-44F5-9B13-15C60F0984AF}" srcOrd="0" destOrd="0" presId="urn:microsoft.com/office/officeart/2018/2/layout/IconLabelList"/>
    <dgm:cxn modelId="{AC3047DE-D251-4AB1-940A-C50A7F622264}" type="presParOf" srcId="{81F8590A-D957-49C9-B896-A980B890B4B8}" destId="{FD3D236F-1262-4936-9165-16D1829DCC58}" srcOrd="1" destOrd="0" presId="urn:microsoft.com/office/officeart/2018/2/layout/IconLabelList"/>
    <dgm:cxn modelId="{CA88BF42-5380-478F-ABCC-C31126BC5C8E}" type="presParOf" srcId="{81F8590A-D957-49C9-B896-A980B890B4B8}" destId="{57B9077B-5D69-4510-AF00-B0F4E8FB58F6}" srcOrd="2" destOrd="0" presId="urn:microsoft.com/office/officeart/2018/2/layout/IconLabelList"/>
    <dgm:cxn modelId="{16BD0660-1180-4DD5-AB65-D2CBAB8B06AF}" type="presParOf" srcId="{6172C261-9322-43B9-8D76-66ACC005BAD2}" destId="{34A5DBA9-15D5-4BE4-9630-BF4DC8C34C78}" srcOrd="5" destOrd="0" presId="urn:microsoft.com/office/officeart/2018/2/layout/IconLabelList"/>
    <dgm:cxn modelId="{EEA63E13-C2B5-4D04-A263-E35F602D5332}" type="presParOf" srcId="{6172C261-9322-43B9-8D76-66ACC005BAD2}" destId="{D0A822A9-1955-488E-A7AA-43B32C0CBD54}" srcOrd="6" destOrd="0" presId="urn:microsoft.com/office/officeart/2018/2/layout/IconLabelList"/>
    <dgm:cxn modelId="{7C479618-B896-48D7-8D9B-8343B77F1DE8}" type="presParOf" srcId="{D0A822A9-1955-488E-A7AA-43B32C0CBD54}" destId="{6C678D5F-F6E0-4176-8E10-32C03314F7AC}" srcOrd="0" destOrd="0" presId="urn:microsoft.com/office/officeart/2018/2/layout/IconLabelList"/>
    <dgm:cxn modelId="{A30F1778-51E5-495E-B3A0-2AB9D3CABDC8}" type="presParOf" srcId="{D0A822A9-1955-488E-A7AA-43B32C0CBD54}" destId="{B3BD6400-9BEE-4040-83C6-05B24F5B6B50}" srcOrd="1" destOrd="0" presId="urn:microsoft.com/office/officeart/2018/2/layout/IconLabelList"/>
    <dgm:cxn modelId="{4F3E75E9-E798-4FC1-8594-F979086C6AC9}" type="presParOf" srcId="{D0A822A9-1955-488E-A7AA-43B32C0CBD54}" destId="{915940EE-B670-4B5F-9DEC-1AC309046FC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8F014B-5C96-458C-A265-A84F4D7FBC1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FCE7FCF-9EE8-4A92-B3B7-B5B6F0BA256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Culture</a:t>
          </a:r>
        </a:p>
      </dgm:t>
    </dgm:pt>
    <dgm:pt modelId="{B73D237B-9600-4BC4-B76B-CD3D2A886436}" type="parTrans" cxnId="{FB2A012C-2A2D-4FA5-B32D-646DB074F785}">
      <dgm:prSet/>
      <dgm:spPr/>
      <dgm:t>
        <a:bodyPr/>
        <a:lstStyle/>
        <a:p>
          <a:endParaRPr lang="en-US"/>
        </a:p>
      </dgm:t>
    </dgm:pt>
    <dgm:pt modelId="{E6AAFBF6-EC6B-4684-B228-8F417C1FD7DA}" type="sibTrans" cxnId="{FB2A012C-2A2D-4FA5-B32D-646DB074F785}">
      <dgm:prSet/>
      <dgm:spPr/>
      <dgm:t>
        <a:bodyPr/>
        <a:lstStyle/>
        <a:p>
          <a:endParaRPr lang="en-US"/>
        </a:p>
      </dgm:t>
    </dgm:pt>
    <dgm:pt modelId="{1EF5C88D-16E7-459D-B622-E3A309657FF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Structure </a:t>
          </a:r>
        </a:p>
      </dgm:t>
    </dgm:pt>
    <dgm:pt modelId="{0890041F-84DE-4F34-A9E2-0FEED2852FAE}" type="parTrans" cxnId="{9E2902D7-306C-4A8F-84DE-FBFE6D1D53C4}">
      <dgm:prSet/>
      <dgm:spPr/>
      <dgm:t>
        <a:bodyPr/>
        <a:lstStyle/>
        <a:p>
          <a:endParaRPr lang="en-US"/>
        </a:p>
      </dgm:t>
    </dgm:pt>
    <dgm:pt modelId="{E6C1D0FB-99A7-4367-B944-43265D21B530}" type="sibTrans" cxnId="{9E2902D7-306C-4A8F-84DE-FBFE6D1D53C4}">
      <dgm:prSet/>
      <dgm:spPr/>
      <dgm:t>
        <a:bodyPr/>
        <a:lstStyle/>
        <a:p>
          <a:endParaRPr lang="en-US"/>
        </a:p>
      </dgm:t>
    </dgm:pt>
    <dgm:pt modelId="{39C82100-FCF4-4DD9-8CFC-AF0C1418EB0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Leadership </a:t>
          </a:r>
        </a:p>
      </dgm:t>
    </dgm:pt>
    <dgm:pt modelId="{C39C859C-686E-4C43-8644-95B42FA45B5F}" type="parTrans" cxnId="{F4E6026F-1B4A-4C6A-A9E4-98916A83FCB4}">
      <dgm:prSet/>
      <dgm:spPr/>
      <dgm:t>
        <a:bodyPr/>
        <a:lstStyle/>
        <a:p>
          <a:endParaRPr lang="en-US"/>
        </a:p>
      </dgm:t>
    </dgm:pt>
    <dgm:pt modelId="{02171DAF-B0D0-4504-8884-14C65BB84567}" type="sibTrans" cxnId="{F4E6026F-1B4A-4C6A-A9E4-98916A83FCB4}">
      <dgm:prSet/>
      <dgm:spPr/>
      <dgm:t>
        <a:bodyPr/>
        <a:lstStyle/>
        <a:p>
          <a:endParaRPr lang="en-US"/>
        </a:p>
      </dgm:t>
    </dgm:pt>
    <dgm:pt modelId="{BBD39518-4537-4018-A770-B46735B44D57}" type="pres">
      <dgm:prSet presAssocID="{1B8F014B-5C96-458C-A265-A84F4D7FBC13}" presName="root" presStyleCnt="0">
        <dgm:presLayoutVars>
          <dgm:dir/>
          <dgm:resizeHandles val="exact"/>
        </dgm:presLayoutVars>
      </dgm:prSet>
      <dgm:spPr/>
    </dgm:pt>
    <dgm:pt modelId="{C36BFABF-1976-4C7B-8A55-926B7FF7AA80}" type="pres">
      <dgm:prSet presAssocID="{8FCE7FCF-9EE8-4A92-B3B7-B5B6F0BA2564}" presName="compNode" presStyleCnt="0"/>
      <dgm:spPr/>
    </dgm:pt>
    <dgm:pt modelId="{75514CCE-D079-452F-A388-27B42E336AE2}" type="pres">
      <dgm:prSet presAssocID="{8FCE7FCF-9EE8-4A92-B3B7-B5B6F0BA256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FD1F609-3E03-465C-B87E-714F1ECDBC68}" type="pres">
      <dgm:prSet presAssocID="{8FCE7FCF-9EE8-4A92-B3B7-B5B6F0BA2564}" presName="spaceRect" presStyleCnt="0"/>
      <dgm:spPr/>
    </dgm:pt>
    <dgm:pt modelId="{C2F568C2-B9E9-4F0D-8984-A4B9F7F6F557}" type="pres">
      <dgm:prSet presAssocID="{8FCE7FCF-9EE8-4A92-B3B7-B5B6F0BA2564}" presName="textRect" presStyleLbl="revTx" presStyleIdx="0" presStyleCnt="3">
        <dgm:presLayoutVars>
          <dgm:chMax val="1"/>
          <dgm:chPref val="1"/>
        </dgm:presLayoutVars>
      </dgm:prSet>
      <dgm:spPr/>
    </dgm:pt>
    <dgm:pt modelId="{5AF5A4FA-DB0E-4435-A685-8BAD7A7025ED}" type="pres">
      <dgm:prSet presAssocID="{E6AAFBF6-EC6B-4684-B228-8F417C1FD7DA}" presName="sibTrans" presStyleCnt="0"/>
      <dgm:spPr/>
    </dgm:pt>
    <dgm:pt modelId="{AFAF7A54-A1DE-4EBA-BF9A-A1EC593EB11A}" type="pres">
      <dgm:prSet presAssocID="{1EF5C88D-16E7-459D-B622-E3A309657FF6}" presName="compNode" presStyleCnt="0"/>
      <dgm:spPr/>
    </dgm:pt>
    <dgm:pt modelId="{68FB3298-5CD1-4FC0-9310-47BA077677C4}" type="pres">
      <dgm:prSet presAssocID="{1EF5C88D-16E7-459D-B622-E3A309657FF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3949247C-12A0-4019-B581-AB2D6D4E5726}" type="pres">
      <dgm:prSet presAssocID="{1EF5C88D-16E7-459D-B622-E3A309657FF6}" presName="spaceRect" presStyleCnt="0"/>
      <dgm:spPr/>
    </dgm:pt>
    <dgm:pt modelId="{E178D8A6-29B6-468D-87D5-5D8BF6720FDD}" type="pres">
      <dgm:prSet presAssocID="{1EF5C88D-16E7-459D-B622-E3A309657FF6}" presName="textRect" presStyleLbl="revTx" presStyleIdx="1" presStyleCnt="3">
        <dgm:presLayoutVars>
          <dgm:chMax val="1"/>
          <dgm:chPref val="1"/>
        </dgm:presLayoutVars>
      </dgm:prSet>
      <dgm:spPr/>
    </dgm:pt>
    <dgm:pt modelId="{A47A68C6-9C84-43C0-A5D2-0F9769D54930}" type="pres">
      <dgm:prSet presAssocID="{E6C1D0FB-99A7-4367-B944-43265D21B530}" presName="sibTrans" presStyleCnt="0"/>
      <dgm:spPr/>
    </dgm:pt>
    <dgm:pt modelId="{49748831-ABBE-4599-AB9F-4D7906F4891E}" type="pres">
      <dgm:prSet presAssocID="{39C82100-FCF4-4DD9-8CFC-AF0C1418EB07}" presName="compNode" presStyleCnt="0"/>
      <dgm:spPr/>
    </dgm:pt>
    <dgm:pt modelId="{93E08A45-5690-4257-9711-CDC9DC854383}" type="pres">
      <dgm:prSet presAssocID="{39C82100-FCF4-4DD9-8CFC-AF0C1418EB0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C6CF10B8-C78D-4521-97E8-13DE46FDEE50}" type="pres">
      <dgm:prSet presAssocID="{39C82100-FCF4-4DD9-8CFC-AF0C1418EB07}" presName="spaceRect" presStyleCnt="0"/>
      <dgm:spPr/>
    </dgm:pt>
    <dgm:pt modelId="{B77C0399-6321-484A-98C5-9F069753394C}" type="pres">
      <dgm:prSet presAssocID="{39C82100-FCF4-4DD9-8CFC-AF0C1418EB0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B2A012C-2A2D-4FA5-B32D-646DB074F785}" srcId="{1B8F014B-5C96-458C-A265-A84F4D7FBC13}" destId="{8FCE7FCF-9EE8-4A92-B3B7-B5B6F0BA2564}" srcOrd="0" destOrd="0" parTransId="{B73D237B-9600-4BC4-B76B-CD3D2A886436}" sibTransId="{E6AAFBF6-EC6B-4684-B228-8F417C1FD7DA}"/>
    <dgm:cxn modelId="{324CBD6D-3504-43EC-93C7-46FD7523E69D}" type="presOf" srcId="{1B8F014B-5C96-458C-A265-A84F4D7FBC13}" destId="{BBD39518-4537-4018-A770-B46735B44D57}" srcOrd="0" destOrd="0" presId="urn:microsoft.com/office/officeart/2018/2/layout/IconLabelList"/>
    <dgm:cxn modelId="{F4E6026F-1B4A-4C6A-A9E4-98916A83FCB4}" srcId="{1B8F014B-5C96-458C-A265-A84F4D7FBC13}" destId="{39C82100-FCF4-4DD9-8CFC-AF0C1418EB07}" srcOrd="2" destOrd="0" parTransId="{C39C859C-686E-4C43-8644-95B42FA45B5F}" sibTransId="{02171DAF-B0D0-4504-8884-14C65BB84567}"/>
    <dgm:cxn modelId="{815D367E-287D-40BE-BBB6-E87A3B706670}" type="presOf" srcId="{8FCE7FCF-9EE8-4A92-B3B7-B5B6F0BA2564}" destId="{C2F568C2-B9E9-4F0D-8984-A4B9F7F6F557}" srcOrd="0" destOrd="0" presId="urn:microsoft.com/office/officeart/2018/2/layout/IconLabelList"/>
    <dgm:cxn modelId="{9E2902D7-306C-4A8F-84DE-FBFE6D1D53C4}" srcId="{1B8F014B-5C96-458C-A265-A84F4D7FBC13}" destId="{1EF5C88D-16E7-459D-B622-E3A309657FF6}" srcOrd="1" destOrd="0" parTransId="{0890041F-84DE-4F34-A9E2-0FEED2852FAE}" sibTransId="{E6C1D0FB-99A7-4367-B944-43265D21B530}"/>
    <dgm:cxn modelId="{DC0DBEDC-3CE0-4F29-A894-FDE10C2E787C}" type="presOf" srcId="{39C82100-FCF4-4DD9-8CFC-AF0C1418EB07}" destId="{B77C0399-6321-484A-98C5-9F069753394C}" srcOrd="0" destOrd="0" presId="urn:microsoft.com/office/officeart/2018/2/layout/IconLabelList"/>
    <dgm:cxn modelId="{91A11BEB-FD3C-4B43-B718-4FC3130BE1AA}" type="presOf" srcId="{1EF5C88D-16E7-459D-B622-E3A309657FF6}" destId="{E178D8A6-29B6-468D-87D5-5D8BF6720FDD}" srcOrd="0" destOrd="0" presId="urn:microsoft.com/office/officeart/2018/2/layout/IconLabelList"/>
    <dgm:cxn modelId="{62E966A4-61C8-46EA-8902-DC2FCF55C077}" type="presParOf" srcId="{BBD39518-4537-4018-A770-B46735B44D57}" destId="{C36BFABF-1976-4C7B-8A55-926B7FF7AA80}" srcOrd="0" destOrd="0" presId="urn:microsoft.com/office/officeart/2018/2/layout/IconLabelList"/>
    <dgm:cxn modelId="{FC8C6216-5E50-4E82-9D7B-EE97D6FD718A}" type="presParOf" srcId="{C36BFABF-1976-4C7B-8A55-926B7FF7AA80}" destId="{75514CCE-D079-452F-A388-27B42E336AE2}" srcOrd="0" destOrd="0" presId="urn:microsoft.com/office/officeart/2018/2/layout/IconLabelList"/>
    <dgm:cxn modelId="{11F384DE-E633-4BF1-AA75-58ED474E8BD9}" type="presParOf" srcId="{C36BFABF-1976-4C7B-8A55-926B7FF7AA80}" destId="{4FD1F609-3E03-465C-B87E-714F1ECDBC68}" srcOrd="1" destOrd="0" presId="urn:microsoft.com/office/officeart/2018/2/layout/IconLabelList"/>
    <dgm:cxn modelId="{BA167C12-E70A-4CBA-94E8-17E61974D377}" type="presParOf" srcId="{C36BFABF-1976-4C7B-8A55-926B7FF7AA80}" destId="{C2F568C2-B9E9-4F0D-8984-A4B9F7F6F557}" srcOrd="2" destOrd="0" presId="urn:microsoft.com/office/officeart/2018/2/layout/IconLabelList"/>
    <dgm:cxn modelId="{AD137CC6-2000-4E4F-B7F4-95688216B696}" type="presParOf" srcId="{BBD39518-4537-4018-A770-B46735B44D57}" destId="{5AF5A4FA-DB0E-4435-A685-8BAD7A7025ED}" srcOrd="1" destOrd="0" presId="urn:microsoft.com/office/officeart/2018/2/layout/IconLabelList"/>
    <dgm:cxn modelId="{A6D64802-4B80-4821-9E68-C35DCA094783}" type="presParOf" srcId="{BBD39518-4537-4018-A770-B46735B44D57}" destId="{AFAF7A54-A1DE-4EBA-BF9A-A1EC593EB11A}" srcOrd="2" destOrd="0" presId="urn:microsoft.com/office/officeart/2018/2/layout/IconLabelList"/>
    <dgm:cxn modelId="{FF7D481D-A96B-49B3-8513-E27C99644ECA}" type="presParOf" srcId="{AFAF7A54-A1DE-4EBA-BF9A-A1EC593EB11A}" destId="{68FB3298-5CD1-4FC0-9310-47BA077677C4}" srcOrd="0" destOrd="0" presId="urn:microsoft.com/office/officeart/2018/2/layout/IconLabelList"/>
    <dgm:cxn modelId="{8212623E-2E27-4849-8BBE-E561FCB93E26}" type="presParOf" srcId="{AFAF7A54-A1DE-4EBA-BF9A-A1EC593EB11A}" destId="{3949247C-12A0-4019-B581-AB2D6D4E5726}" srcOrd="1" destOrd="0" presId="urn:microsoft.com/office/officeart/2018/2/layout/IconLabelList"/>
    <dgm:cxn modelId="{3903AA30-72FF-4668-85B6-CB9BA1FBD297}" type="presParOf" srcId="{AFAF7A54-A1DE-4EBA-BF9A-A1EC593EB11A}" destId="{E178D8A6-29B6-468D-87D5-5D8BF6720FDD}" srcOrd="2" destOrd="0" presId="urn:microsoft.com/office/officeart/2018/2/layout/IconLabelList"/>
    <dgm:cxn modelId="{7DE8BF61-7CDD-40C3-A4EB-BB8F28C09CCD}" type="presParOf" srcId="{BBD39518-4537-4018-A770-B46735B44D57}" destId="{A47A68C6-9C84-43C0-A5D2-0F9769D54930}" srcOrd="3" destOrd="0" presId="urn:microsoft.com/office/officeart/2018/2/layout/IconLabelList"/>
    <dgm:cxn modelId="{A85998D1-E42D-4116-8C75-E05F8D3E93D4}" type="presParOf" srcId="{BBD39518-4537-4018-A770-B46735B44D57}" destId="{49748831-ABBE-4599-AB9F-4D7906F4891E}" srcOrd="4" destOrd="0" presId="urn:microsoft.com/office/officeart/2018/2/layout/IconLabelList"/>
    <dgm:cxn modelId="{BFE43CC7-86E1-4B71-A412-ACAF444507BF}" type="presParOf" srcId="{49748831-ABBE-4599-AB9F-4D7906F4891E}" destId="{93E08A45-5690-4257-9711-CDC9DC854383}" srcOrd="0" destOrd="0" presId="urn:microsoft.com/office/officeart/2018/2/layout/IconLabelList"/>
    <dgm:cxn modelId="{DF70BF9B-CF8C-4666-8DE6-95F2EFCBD1A6}" type="presParOf" srcId="{49748831-ABBE-4599-AB9F-4D7906F4891E}" destId="{C6CF10B8-C78D-4521-97E8-13DE46FDEE50}" srcOrd="1" destOrd="0" presId="urn:microsoft.com/office/officeart/2018/2/layout/IconLabelList"/>
    <dgm:cxn modelId="{883347F7-BB3E-4961-A2B4-99B037C6C690}" type="presParOf" srcId="{49748831-ABBE-4599-AB9F-4D7906F4891E}" destId="{B77C0399-6321-484A-98C5-9F069753394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3E482E-FBD9-4807-AF60-1B0EFBE8968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897D676-C71F-46C1-981E-800AD7C97FA6}">
      <dgm:prSet/>
      <dgm:spPr/>
      <dgm:t>
        <a:bodyPr/>
        <a:lstStyle/>
        <a:p>
          <a:r>
            <a:rPr lang="en-US"/>
            <a:t>What Stories Are We Telling?</a:t>
          </a:r>
        </a:p>
      </dgm:t>
    </dgm:pt>
    <dgm:pt modelId="{064CB198-F1AB-4254-9647-62749B61F45A}" type="parTrans" cxnId="{382D8E11-0FB3-489C-88A8-610CEDECDB5B}">
      <dgm:prSet/>
      <dgm:spPr/>
      <dgm:t>
        <a:bodyPr/>
        <a:lstStyle/>
        <a:p>
          <a:endParaRPr lang="en-US"/>
        </a:p>
      </dgm:t>
    </dgm:pt>
    <dgm:pt modelId="{C9DDA6AA-F003-46B1-B138-3917E4168273}" type="sibTrans" cxnId="{382D8E11-0FB3-489C-88A8-610CEDECDB5B}">
      <dgm:prSet/>
      <dgm:spPr/>
      <dgm:t>
        <a:bodyPr/>
        <a:lstStyle/>
        <a:p>
          <a:endParaRPr lang="en-US"/>
        </a:p>
      </dgm:t>
    </dgm:pt>
    <dgm:pt modelId="{F80000C0-B41B-418D-9225-A9F6C68B937A}">
      <dgm:prSet/>
      <dgm:spPr/>
      <dgm:t>
        <a:bodyPr/>
        <a:lstStyle/>
        <a:p>
          <a:r>
            <a:rPr lang="en-US"/>
            <a:t>What Do We Value?</a:t>
          </a:r>
        </a:p>
      </dgm:t>
    </dgm:pt>
    <dgm:pt modelId="{05A7F062-C576-4F14-83A7-124B96B85CC8}" type="parTrans" cxnId="{F7BC96B5-CB8F-4B2C-8A19-F499A0C011FD}">
      <dgm:prSet/>
      <dgm:spPr/>
      <dgm:t>
        <a:bodyPr/>
        <a:lstStyle/>
        <a:p>
          <a:endParaRPr lang="en-US"/>
        </a:p>
      </dgm:t>
    </dgm:pt>
    <dgm:pt modelId="{DCA3C0D6-1302-4C3F-8560-B34EBC007D96}" type="sibTrans" cxnId="{F7BC96B5-CB8F-4B2C-8A19-F499A0C011FD}">
      <dgm:prSet/>
      <dgm:spPr/>
      <dgm:t>
        <a:bodyPr/>
        <a:lstStyle/>
        <a:p>
          <a:endParaRPr lang="en-US"/>
        </a:p>
      </dgm:t>
    </dgm:pt>
    <dgm:pt modelId="{0051A546-48C0-433D-AE0D-72CA861AD2D6}">
      <dgm:prSet/>
      <dgm:spPr/>
      <dgm:t>
        <a:bodyPr/>
        <a:lstStyle/>
        <a:p>
          <a:r>
            <a:rPr lang="en-US"/>
            <a:t>What Motivates Our Teammates?</a:t>
          </a:r>
        </a:p>
      </dgm:t>
    </dgm:pt>
    <dgm:pt modelId="{7E5DB7F2-353E-43FC-92A3-E2E7E98BB6BF}" type="parTrans" cxnId="{E6C51D0A-9BE8-4694-8F60-3B9D5B444300}">
      <dgm:prSet/>
      <dgm:spPr/>
      <dgm:t>
        <a:bodyPr/>
        <a:lstStyle/>
        <a:p>
          <a:endParaRPr lang="en-US"/>
        </a:p>
      </dgm:t>
    </dgm:pt>
    <dgm:pt modelId="{F3512944-B65F-48FD-BD52-ACAFECF36A1E}" type="sibTrans" cxnId="{E6C51D0A-9BE8-4694-8F60-3B9D5B444300}">
      <dgm:prSet/>
      <dgm:spPr/>
      <dgm:t>
        <a:bodyPr/>
        <a:lstStyle/>
        <a:p>
          <a:endParaRPr lang="en-US"/>
        </a:p>
      </dgm:t>
    </dgm:pt>
    <dgm:pt modelId="{73A9CBFF-4881-4ABC-9CE1-8803D0E6B09F}">
      <dgm:prSet/>
      <dgm:spPr/>
      <dgm:t>
        <a:bodyPr/>
        <a:lstStyle/>
        <a:p>
          <a:r>
            <a:rPr lang="en-US"/>
            <a:t>Engagement vs Satisfaction</a:t>
          </a:r>
        </a:p>
      </dgm:t>
    </dgm:pt>
    <dgm:pt modelId="{3B8AA7FC-F73C-4611-83C6-240039DB4767}" type="parTrans" cxnId="{F2AD3C38-E256-4533-8A80-5D936B1A0CB6}">
      <dgm:prSet/>
      <dgm:spPr/>
      <dgm:t>
        <a:bodyPr/>
        <a:lstStyle/>
        <a:p>
          <a:endParaRPr lang="en-US"/>
        </a:p>
      </dgm:t>
    </dgm:pt>
    <dgm:pt modelId="{3621980E-BC40-4679-8C17-990749E8C93D}" type="sibTrans" cxnId="{F2AD3C38-E256-4533-8A80-5D936B1A0CB6}">
      <dgm:prSet/>
      <dgm:spPr/>
      <dgm:t>
        <a:bodyPr/>
        <a:lstStyle/>
        <a:p>
          <a:endParaRPr lang="en-US"/>
        </a:p>
      </dgm:t>
    </dgm:pt>
    <dgm:pt modelId="{BCDA73B3-C4FB-47CD-A493-0DC544A5A732}" type="pres">
      <dgm:prSet presAssocID="{4F3E482E-FBD9-4807-AF60-1B0EFBE89686}" presName="root" presStyleCnt="0">
        <dgm:presLayoutVars>
          <dgm:dir/>
          <dgm:resizeHandles val="exact"/>
        </dgm:presLayoutVars>
      </dgm:prSet>
      <dgm:spPr/>
    </dgm:pt>
    <dgm:pt modelId="{C3D19CF8-FAD0-4851-98A0-6845F958CC98}" type="pres">
      <dgm:prSet presAssocID="{8897D676-C71F-46C1-981E-800AD7C97FA6}" presName="compNode" presStyleCnt="0"/>
      <dgm:spPr/>
    </dgm:pt>
    <dgm:pt modelId="{976C46B3-C240-4196-8BE2-4AF8EF0EF424}" type="pres">
      <dgm:prSet presAssocID="{8897D676-C71F-46C1-981E-800AD7C97F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C4B65408-442D-49D6-AE7B-6C51CBF15C5A}" type="pres">
      <dgm:prSet presAssocID="{8897D676-C71F-46C1-981E-800AD7C97FA6}" presName="spaceRect" presStyleCnt="0"/>
      <dgm:spPr/>
    </dgm:pt>
    <dgm:pt modelId="{AE771ADE-D4DB-4640-8037-45840D52F5D5}" type="pres">
      <dgm:prSet presAssocID="{8897D676-C71F-46C1-981E-800AD7C97FA6}" presName="textRect" presStyleLbl="revTx" presStyleIdx="0" presStyleCnt="4">
        <dgm:presLayoutVars>
          <dgm:chMax val="1"/>
          <dgm:chPref val="1"/>
        </dgm:presLayoutVars>
      </dgm:prSet>
      <dgm:spPr/>
    </dgm:pt>
    <dgm:pt modelId="{EEE65DFA-6F7B-434D-AA58-8B45A3D91763}" type="pres">
      <dgm:prSet presAssocID="{C9DDA6AA-F003-46B1-B138-3917E4168273}" presName="sibTrans" presStyleCnt="0"/>
      <dgm:spPr/>
    </dgm:pt>
    <dgm:pt modelId="{DDEC97C1-1421-42C7-ACD3-7899380CA122}" type="pres">
      <dgm:prSet presAssocID="{F80000C0-B41B-418D-9225-A9F6C68B937A}" presName="compNode" presStyleCnt="0"/>
      <dgm:spPr/>
    </dgm:pt>
    <dgm:pt modelId="{A8C16D79-0FEA-4E16-8AED-70A45ED3CF57}" type="pres">
      <dgm:prSet presAssocID="{F80000C0-B41B-418D-9225-A9F6C68B937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C433DEC1-C9A1-4D95-8415-DD69CA794F60}" type="pres">
      <dgm:prSet presAssocID="{F80000C0-B41B-418D-9225-A9F6C68B937A}" presName="spaceRect" presStyleCnt="0"/>
      <dgm:spPr/>
    </dgm:pt>
    <dgm:pt modelId="{64353FF2-2018-4970-BC9B-0D61F4E1D1B0}" type="pres">
      <dgm:prSet presAssocID="{F80000C0-B41B-418D-9225-A9F6C68B937A}" presName="textRect" presStyleLbl="revTx" presStyleIdx="1" presStyleCnt="4">
        <dgm:presLayoutVars>
          <dgm:chMax val="1"/>
          <dgm:chPref val="1"/>
        </dgm:presLayoutVars>
      </dgm:prSet>
      <dgm:spPr/>
    </dgm:pt>
    <dgm:pt modelId="{53BD240F-90FD-46B6-BE25-EC3B350F3F3D}" type="pres">
      <dgm:prSet presAssocID="{DCA3C0D6-1302-4C3F-8560-B34EBC007D96}" presName="sibTrans" presStyleCnt="0"/>
      <dgm:spPr/>
    </dgm:pt>
    <dgm:pt modelId="{2F5C5F92-3109-4905-A76B-CCFA9CF599AA}" type="pres">
      <dgm:prSet presAssocID="{0051A546-48C0-433D-AE0D-72CA861AD2D6}" presName="compNode" presStyleCnt="0"/>
      <dgm:spPr/>
    </dgm:pt>
    <dgm:pt modelId="{46DE9BE6-545A-4B4E-9208-7C7C1DB7C36D}" type="pres">
      <dgm:prSet presAssocID="{0051A546-48C0-433D-AE0D-72CA861AD2D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709858E9-A60E-4BE3-9EC9-82AE9E034C40}" type="pres">
      <dgm:prSet presAssocID="{0051A546-48C0-433D-AE0D-72CA861AD2D6}" presName="spaceRect" presStyleCnt="0"/>
      <dgm:spPr/>
    </dgm:pt>
    <dgm:pt modelId="{C9495EE6-2674-4FA2-B935-2330BA637380}" type="pres">
      <dgm:prSet presAssocID="{0051A546-48C0-433D-AE0D-72CA861AD2D6}" presName="textRect" presStyleLbl="revTx" presStyleIdx="2" presStyleCnt="4">
        <dgm:presLayoutVars>
          <dgm:chMax val="1"/>
          <dgm:chPref val="1"/>
        </dgm:presLayoutVars>
      </dgm:prSet>
      <dgm:spPr/>
    </dgm:pt>
    <dgm:pt modelId="{7F3BDE50-CC99-477D-A102-5C0E029A3E8B}" type="pres">
      <dgm:prSet presAssocID="{F3512944-B65F-48FD-BD52-ACAFECF36A1E}" presName="sibTrans" presStyleCnt="0"/>
      <dgm:spPr/>
    </dgm:pt>
    <dgm:pt modelId="{BD09B7F0-4E3E-43A9-97F4-BD85E4EC3B30}" type="pres">
      <dgm:prSet presAssocID="{73A9CBFF-4881-4ABC-9CE1-8803D0E6B09F}" presName="compNode" presStyleCnt="0"/>
      <dgm:spPr/>
    </dgm:pt>
    <dgm:pt modelId="{14EF65DB-A95B-43C6-98F7-1F0BF6A34AE2}" type="pres">
      <dgm:prSet presAssocID="{73A9CBFF-4881-4ABC-9CE1-8803D0E6B09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91C083CB-5F64-4461-998C-63C2F1BEBA76}" type="pres">
      <dgm:prSet presAssocID="{73A9CBFF-4881-4ABC-9CE1-8803D0E6B09F}" presName="spaceRect" presStyleCnt="0"/>
      <dgm:spPr/>
    </dgm:pt>
    <dgm:pt modelId="{E4A0148E-90D4-4BBE-B223-5981147425E8}" type="pres">
      <dgm:prSet presAssocID="{73A9CBFF-4881-4ABC-9CE1-8803D0E6B09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1589407-7F80-44DA-8A40-32F04E082460}" type="presOf" srcId="{0051A546-48C0-433D-AE0D-72CA861AD2D6}" destId="{C9495EE6-2674-4FA2-B935-2330BA637380}" srcOrd="0" destOrd="0" presId="urn:microsoft.com/office/officeart/2018/2/layout/IconLabelList"/>
    <dgm:cxn modelId="{E6C51D0A-9BE8-4694-8F60-3B9D5B444300}" srcId="{4F3E482E-FBD9-4807-AF60-1B0EFBE89686}" destId="{0051A546-48C0-433D-AE0D-72CA861AD2D6}" srcOrd="2" destOrd="0" parTransId="{7E5DB7F2-353E-43FC-92A3-E2E7E98BB6BF}" sibTransId="{F3512944-B65F-48FD-BD52-ACAFECF36A1E}"/>
    <dgm:cxn modelId="{382D8E11-0FB3-489C-88A8-610CEDECDB5B}" srcId="{4F3E482E-FBD9-4807-AF60-1B0EFBE89686}" destId="{8897D676-C71F-46C1-981E-800AD7C97FA6}" srcOrd="0" destOrd="0" parTransId="{064CB198-F1AB-4254-9647-62749B61F45A}" sibTransId="{C9DDA6AA-F003-46B1-B138-3917E4168273}"/>
    <dgm:cxn modelId="{43E5641C-A642-4C82-8794-81131818FE29}" type="presOf" srcId="{4F3E482E-FBD9-4807-AF60-1B0EFBE89686}" destId="{BCDA73B3-C4FB-47CD-A493-0DC544A5A732}" srcOrd="0" destOrd="0" presId="urn:microsoft.com/office/officeart/2018/2/layout/IconLabelList"/>
    <dgm:cxn modelId="{F2AD3C38-E256-4533-8A80-5D936B1A0CB6}" srcId="{4F3E482E-FBD9-4807-AF60-1B0EFBE89686}" destId="{73A9CBFF-4881-4ABC-9CE1-8803D0E6B09F}" srcOrd="3" destOrd="0" parTransId="{3B8AA7FC-F73C-4611-83C6-240039DB4767}" sibTransId="{3621980E-BC40-4679-8C17-990749E8C93D}"/>
    <dgm:cxn modelId="{22800D41-8544-4868-923E-EA70E9E9E3CC}" type="presOf" srcId="{8897D676-C71F-46C1-981E-800AD7C97FA6}" destId="{AE771ADE-D4DB-4640-8037-45840D52F5D5}" srcOrd="0" destOrd="0" presId="urn:microsoft.com/office/officeart/2018/2/layout/IconLabelList"/>
    <dgm:cxn modelId="{F184A288-C5B6-4F0D-A759-0F43BBB97C56}" type="presOf" srcId="{F80000C0-B41B-418D-9225-A9F6C68B937A}" destId="{64353FF2-2018-4970-BC9B-0D61F4E1D1B0}" srcOrd="0" destOrd="0" presId="urn:microsoft.com/office/officeart/2018/2/layout/IconLabelList"/>
    <dgm:cxn modelId="{F7BC96B5-CB8F-4B2C-8A19-F499A0C011FD}" srcId="{4F3E482E-FBD9-4807-AF60-1B0EFBE89686}" destId="{F80000C0-B41B-418D-9225-A9F6C68B937A}" srcOrd="1" destOrd="0" parTransId="{05A7F062-C576-4F14-83A7-124B96B85CC8}" sibTransId="{DCA3C0D6-1302-4C3F-8560-B34EBC007D96}"/>
    <dgm:cxn modelId="{A7BBE1DE-4CAC-4418-810C-74BA29ADA17A}" type="presOf" srcId="{73A9CBFF-4881-4ABC-9CE1-8803D0E6B09F}" destId="{E4A0148E-90D4-4BBE-B223-5981147425E8}" srcOrd="0" destOrd="0" presId="urn:microsoft.com/office/officeart/2018/2/layout/IconLabelList"/>
    <dgm:cxn modelId="{1018D827-A8B4-487A-A680-FEC3B8BB5142}" type="presParOf" srcId="{BCDA73B3-C4FB-47CD-A493-0DC544A5A732}" destId="{C3D19CF8-FAD0-4851-98A0-6845F958CC98}" srcOrd="0" destOrd="0" presId="urn:microsoft.com/office/officeart/2018/2/layout/IconLabelList"/>
    <dgm:cxn modelId="{A7A0A0F4-8D25-4DC2-82DC-43A3077E1C1D}" type="presParOf" srcId="{C3D19CF8-FAD0-4851-98A0-6845F958CC98}" destId="{976C46B3-C240-4196-8BE2-4AF8EF0EF424}" srcOrd="0" destOrd="0" presId="urn:microsoft.com/office/officeart/2018/2/layout/IconLabelList"/>
    <dgm:cxn modelId="{41F1A11A-B770-4A02-9A0F-D8E560E1127F}" type="presParOf" srcId="{C3D19CF8-FAD0-4851-98A0-6845F958CC98}" destId="{C4B65408-442D-49D6-AE7B-6C51CBF15C5A}" srcOrd="1" destOrd="0" presId="urn:microsoft.com/office/officeart/2018/2/layout/IconLabelList"/>
    <dgm:cxn modelId="{AF37C98D-6C40-4D43-8DE1-4E021A943A9F}" type="presParOf" srcId="{C3D19CF8-FAD0-4851-98A0-6845F958CC98}" destId="{AE771ADE-D4DB-4640-8037-45840D52F5D5}" srcOrd="2" destOrd="0" presId="urn:microsoft.com/office/officeart/2018/2/layout/IconLabelList"/>
    <dgm:cxn modelId="{0E0AC333-6E46-40AB-BE88-5024033C8EE3}" type="presParOf" srcId="{BCDA73B3-C4FB-47CD-A493-0DC544A5A732}" destId="{EEE65DFA-6F7B-434D-AA58-8B45A3D91763}" srcOrd="1" destOrd="0" presId="urn:microsoft.com/office/officeart/2018/2/layout/IconLabelList"/>
    <dgm:cxn modelId="{2242DECD-FE9A-40EF-9C4E-857D650E54AC}" type="presParOf" srcId="{BCDA73B3-C4FB-47CD-A493-0DC544A5A732}" destId="{DDEC97C1-1421-42C7-ACD3-7899380CA122}" srcOrd="2" destOrd="0" presId="urn:microsoft.com/office/officeart/2018/2/layout/IconLabelList"/>
    <dgm:cxn modelId="{4D3DA7D2-AE6A-4DF9-81C2-40460C7463AB}" type="presParOf" srcId="{DDEC97C1-1421-42C7-ACD3-7899380CA122}" destId="{A8C16D79-0FEA-4E16-8AED-70A45ED3CF57}" srcOrd="0" destOrd="0" presId="urn:microsoft.com/office/officeart/2018/2/layout/IconLabelList"/>
    <dgm:cxn modelId="{4FD4F7FB-4F41-4D93-A5D5-8EAB967BFB40}" type="presParOf" srcId="{DDEC97C1-1421-42C7-ACD3-7899380CA122}" destId="{C433DEC1-C9A1-4D95-8415-DD69CA794F60}" srcOrd="1" destOrd="0" presId="urn:microsoft.com/office/officeart/2018/2/layout/IconLabelList"/>
    <dgm:cxn modelId="{71C9C10D-0CF0-4572-B1F5-38AF11F2D54D}" type="presParOf" srcId="{DDEC97C1-1421-42C7-ACD3-7899380CA122}" destId="{64353FF2-2018-4970-BC9B-0D61F4E1D1B0}" srcOrd="2" destOrd="0" presId="urn:microsoft.com/office/officeart/2018/2/layout/IconLabelList"/>
    <dgm:cxn modelId="{7F937868-1813-4FFE-BB00-8428AF1A2179}" type="presParOf" srcId="{BCDA73B3-C4FB-47CD-A493-0DC544A5A732}" destId="{53BD240F-90FD-46B6-BE25-EC3B350F3F3D}" srcOrd="3" destOrd="0" presId="urn:microsoft.com/office/officeart/2018/2/layout/IconLabelList"/>
    <dgm:cxn modelId="{64860658-7370-414B-8FB2-021345FC929F}" type="presParOf" srcId="{BCDA73B3-C4FB-47CD-A493-0DC544A5A732}" destId="{2F5C5F92-3109-4905-A76B-CCFA9CF599AA}" srcOrd="4" destOrd="0" presId="urn:microsoft.com/office/officeart/2018/2/layout/IconLabelList"/>
    <dgm:cxn modelId="{6F617089-0DE0-4A48-8350-377244AEFD17}" type="presParOf" srcId="{2F5C5F92-3109-4905-A76B-CCFA9CF599AA}" destId="{46DE9BE6-545A-4B4E-9208-7C7C1DB7C36D}" srcOrd="0" destOrd="0" presId="urn:microsoft.com/office/officeart/2018/2/layout/IconLabelList"/>
    <dgm:cxn modelId="{3450F72E-6113-49DB-95A4-80522FF90A4E}" type="presParOf" srcId="{2F5C5F92-3109-4905-A76B-CCFA9CF599AA}" destId="{709858E9-A60E-4BE3-9EC9-82AE9E034C40}" srcOrd="1" destOrd="0" presId="urn:microsoft.com/office/officeart/2018/2/layout/IconLabelList"/>
    <dgm:cxn modelId="{4F4912D9-31A3-4B22-BD99-8DCC36975104}" type="presParOf" srcId="{2F5C5F92-3109-4905-A76B-CCFA9CF599AA}" destId="{C9495EE6-2674-4FA2-B935-2330BA637380}" srcOrd="2" destOrd="0" presId="urn:microsoft.com/office/officeart/2018/2/layout/IconLabelList"/>
    <dgm:cxn modelId="{B4E5DE6B-85A1-423E-ACC2-64CA1AE0489C}" type="presParOf" srcId="{BCDA73B3-C4FB-47CD-A493-0DC544A5A732}" destId="{7F3BDE50-CC99-477D-A102-5C0E029A3E8B}" srcOrd="5" destOrd="0" presId="urn:microsoft.com/office/officeart/2018/2/layout/IconLabelList"/>
    <dgm:cxn modelId="{62AF1C12-11BA-4FBD-9D11-02D13829DAD4}" type="presParOf" srcId="{BCDA73B3-C4FB-47CD-A493-0DC544A5A732}" destId="{BD09B7F0-4E3E-43A9-97F4-BD85E4EC3B30}" srcOrd="6" destOrd="0" presId="urn:microsoft.com/office/officeart/2018/2/layout/IconLabelList"/>
    <dgm:cxn modelId="{4A69A7DF-3BF9-4C76-AD13-1ED245469F61}" type="presParOf" srcId="{BD09B7F0-4E3E-43A9-97F4-BD85E4EC3B30}" destId="{14EF65DB-A95B-43C6-98F7-1F0BF6A34AE2}" srcOrd="0" destOrd="0" presId="urn:microsoft.com/office/officeart/2018/2/layout/IconLabelList"/>
    <dgm:cxn modelId="{D990F41A-8271-4534-9A64-6DAAEBBB3AA9}" type="presParOf" srcId="{BD09B7F0-4E3E-43A9-97F4-BD85E4EC3B30}" destId="{91C083CB-5F64-4461-998C-63C2F1BEBA76}" srcOrd="1" destOrd="0" presId="urn:microsoft.com/office/officeart/2018/2/layout/IconLabelList"/>
    <dgm:cxn modelId="{489A5CC7-0565-4D7E-A2D8-4ECFC047E2B4}" type="presParOf" srcId="{BD09B7F0-4E3E-43A9-97F4-BD85E4EC3B30}" destId="{E4A0148E-90D4-4BBE-B223-5981147425E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4049EB-80EE-4BFD-B0B5-771A7AEFCBE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B8980E7-06AB-41A4-B205-1970E73015BC}">
      <dgm:prSet/>
      <dgm:spPr/>
      <dgm:t>
        <a:bodyPr/>
        <a:lstStyle/>
        <a:p>
          <a:r>
            <a:rPr lang="en-US"/>
            <a:t>How Do We Communicate Initiatives?</a:t>
          </a:r>
        </a:p>
      </dgm:t>
    </dgm:pt>
    <dgm:pt modelId="{EF28A6B3-C596-40C2-A5BD-30673A3EBC4C}" type="parTrans" cxnId="{64E6BECB-E22A-4912-92DB-9C595E93AAE8}">
      <dgm:prSet/>
      <dgm:spPr/>
      <dgm:t>
        <a:bodyPr/>
        <a:lstStyle/>
        <a:p>
          <a:endParaRPr lang="en-US"/>
        </a:p>
      </dgm:t>
    </dgm:pt>
    <dgm:pt modelId="{FC9846A8-6028-42E9-BB5D-51981212416B}" type="sibTrans" cxnId="{64E6BECB-E22A-4912-92DB-9C595E93AAE8}">
      <dgm:prSet/>
      <dgm:spPr/>
      <dgm:t>
        <a:bodyPr/>
        <a:lstStyle/>
        <a:p>
          <a:endParaRPr lang="en-US"/>
        </a:p>
      </dgm:t>
    </dgm:pt>
    <dgm:pt modelId="{1C0B93E4-B13A-4118-AEDC-779066CAE682}">
      <dgm:prSet/>
      <dgm:spPr/>
      <dgm:t>
        <a:bodyPr/>
        <a:lstStyle/>
        <a:p>
          <a:r>
            <a:rPr lang="en-US"/>
            <a:t>Is the Message Congruent?</a:t>
          </a:r>
        </a:p>
      </dgm:t>
    </dgm:pt>
    <dgm:pt modelId="{87516CCC-8777-4CE7-910F-D3E63F2A0921}" type="parTrans" cxnId="{4C5B74C7-56E5-40A2-B1D6-382855BDBEFD}">
      <dgm:prSet/>
      <dgm:spPr/>
      <dgm:t>
        <a:bodyPr/>
        <a:lstStyle/>
        <a:p>
          <a:endParaRPr lang="en-US"/>
        </a:p>
      </dgm:t>
    </dgm:pt>
    <dgm:pt modelId="{F8C2F9C4-3F6F-4F7F-B7D0-2F72030DEB06}" type="sibTrans" cxnId="{4C5B74C7-56E5-40A2-B1D6-382855BDBEFD}">
      <dgm:prSet/>
      <dgm:spPr/>
      <dgm:t>
        <a:bodyPr/>
        <a:lstStyle/>
        <a:p>
          <a:endParaRPr lang="en-US"/>
        </a:p>
      </dgm:t>
    </dgm:pt>
    <dgm:pt modelId="{D1F96173-1414-424B-95D7-5ADA0CAC7ECC}">
      <dgm:prSet/>
      <dgm:spPr/>
      <dgm:t>
        <a:bodyPr/>
        <a:lstStyle/>
        <a:p>
          <a:r>
            <a:rPr lang="en-US"/>
            <a:t>Where Do We Store Information?</a:t>
          </a:r>
        </a:p>
      </dgm:t>
    </dgm:pt>
    <dgm:pt modelId="{3CDCA328-CF7A-454D-8BC3-6E6C82D68B42}" type="parTrans" cxnId="{BE83528E-2FCC-4EB8-9709-45EBBBE843EF}">
      <dgm:prSet/>
      <dgm:spPr/>
      <dgm:t>
        <a:bodyPr/>
        <a:lstStyle/>
        <a:p>
          <a:endParaRPr lang="en-US"/>
        </a:p>
      </dgm:t>
    </dgm:pt>
    <dgm:pt modelId="{0200E6DE-8426-4A8E-9F39-6998665E40FC}" type="sibTrans" cxnId="{BE83528E-2FCC-4EB8-9709-45EBBBE843EF}">
      <dgm:prSet/>
      <dgm:spPr/>
      <dgm:t>
        <a:bodyPr/>
        <a:lstStyle/>
        <a:p>
          <a:endParaRPr lang="en-US"/>
        </a:p>
      </dgm:t>
    </dgm:pt>
    <dgm:pt modelId="{5EEBFCB7-DB69-46CB-AEE4-153D0CEC9485}">
      <dgm:prSet/>
      <dgm:spPr/>
      <dgm:t>
        <a:bodyPr/>
        <a:lstStyle/>
        <a:p>
          <a:r>
            <a:rPr lang="en-US"/>
            <a:t>How Do We Connect with Our Teammates?</a:t>
          </a:r>
        </a:p>
      </dgm:t>
    </dgm:pt>
    <dgm:pt modelId="{F8F2C9D3-342B-46E1-B10F-98CE73EC4926}" type="parTrans" cxnId="{3CE93FE8-38ED-4D53-B1A8-FF2E6F8F617A}">
      <dgm:prSet/>
      <dgm:spPr/>
      <dgm:t>
        <a:bodyPr/>
        <a:lstStyle/>
        <a:p>
          <a:endParaRPr lang="en-US"/>
        </a:p>
      </dgm:t>
    </dgm:pt>
    <dgm:pt modelId="{B215FCD7-095D-4328-9A42-2F038D70A239}" type="sibTrans" cxnId="{3CE93FE8-38ED-4D53-B1A8-FF2E6F8F617A}">
      <dgm:prSet/>
      <dgm:spPr/>
      <dgm:t>
        <a:bodyPr/>
        <a:lstStyle/>
        <a:p>
          <a:endParaRPr lang="en-US"/>
        </a:p>
      </dgm:t>
    </dgm:pt>
    <dgm:pt modelId="{8713F77B-BD9D-475B-9063-C4DA48D1B109}" type="pres">
      <dgm:prSet presAssocID="{554049EB-80EE-4BFD-B0B5-771A7AEFCBE1}" presName="root" presStyleCnt="0">
        <dgm:presLayoutVars>
          <dgm:dir/>
          <dgm:resizeHandles val="exact"/>
        </dgm:presLayoutVars>
      </dgm:prSet>
      <dgm:spPr/>
    </dgm:pt>
    <dgm:pt modelId="{7E1CDE2D-82BF-4252-A945-806AFFA26B82}" type="pres">
      <dgm:prSet presAssocID="{0B8980E7-06AB-41A4-B205-1970E73015BC}" presName="compNode" presStyleCnt="0"/>
      <dgm:spPr/>
    </dgm:pt>
    <dgm:pt modelId="{99FB243C-16B4-4E7E-A02C-710CF3723135}" type="pres">
      <dgm:prSet presAssocID="{0B8980E7-06AB-41A4-B205-1970E73015B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40B4B431-98B3-479F-BBD9-8DF3D238EC24}" type="pres">
      <dgm:prSet presAssocID="{0B8980E7-06AB-41A4-B205-1970E73015BC}" presName="spaceRect" presStyleCnt="0"/>
      <dgm:spPr/>
    </dgm:pt>
    <dgm:pt modelId="{23E07CDD-153E-42C6-A0D2-CE95F2DA1197}" type="pres">
      <dgm:prSet presAssocID="{0B8980E7-06AB-41A4-B205-1970E73015BC}" presName="textRect" presStyleLbl="revTx" presStyleIdx="0" presStyleCnt="4">
        <dgm:presLayoutVars>
          <dgm:chMax val="1"/>
          <dgm:chPref val="1"/>
        </dgm:presLayoutVars>
      </dgm:prSet>
      <dgm:spPr/>
    </dgm:pt>
    <dgm:pt modelId="{48851FA7-C815-4F50-9B05-3A8A57F156FA}" type="pres">
      <dgm:prSet presAssocID="{FC9846A8-6028-42E9-BB5D-51981212416B}" presName="sibTrans" presStyleCnt="0"/>
      <dgm:spPr/>
    </dgm:pt>
    <dgm:pt modelId="{6895E7D3-3F32-488B-A2ED-351F03557AE2}" type="pres">
      <dgm:prSet presAssocID="{1C0B93E4-B13A-4118-AEDC-779066CAE682}" presName="compNode" presStyleCnt="0"/>
      <dgm:spPr/>
    </dgm:pt>
    <dgm:pt modelId="{ADD67299-3620-45AA-9F94-DB70A830F016}" type="pres">
      <dgm:prSet presAssocID="{1C0B93E4-B13A-4118-AEDC-779066CAE68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6B8C447A-B509-4093-9DF9-CB116F5B8A17}" type="pres">
      <dgm:prSet presAssocID="{1C0B93E4-B13A-4118-AEDC-779066CAE682}" presName="spaceRect" presStyleCnt="0"/>
      <dgm:spPr/>
    </dgm:pt>
    <dgm:pt modelId="{28005286-0A00-4610-89F1-7EE86DAD335B}" type="pres">
      <dgm:prSet presAssocID="{1C0B93E4-B13A-4118-AEDC-779066CAE682}" presName="textRect" presStyleLbl="revTx" presStyleIdx="1" presStyleCnt="4">
        <dgm:presLayoutVars>
          <dgm:chMax val="1"/>
          <dgm:chPref val="1"/>
        </dgm:presLayoutVars>
      </dgm:prSet>
      <dgm:spPr/>
    </dgm:pt>
    <dgm:pt modelId="{0F4FAD58-B6EC-4AC0-A1E3-B9B0B9478A0F}" type="pres">
      <dgm:prSet presAssocID="{F8C2F9C4-3F6F-4F7F-B7D0-2F72030DEB06}" presName="sibTrans" presStyleCnt="0"/>
      <dgm:spPr/>
    </dgm:pt>
    <dgm:pt modelId="{3AF5102C-BCC5-4728-B03D-80C7FA1B52DF}" type="pres">
      <dgm:prSet presAssocID="{D1F96173-1414-424B-95D7-5ADA0CAC7ECC}" presName="compNode" presStyleCnt="0"/>
      <dgm:spPr/>
    </dgm:pt>
    <dgm:pt modelId="{AB4A65D9-52D8-40DC-90B7-9028268F6980}" type="pres">
      <dgm:prSet presAssocID="{D1F96173-1414-424B-95D7-5ADA0CAC7EC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gister"/>
        </a:ext>
      </dgm:extLst>
    </dgm:pt>
    <dgm:pt modelId="{46759A9E-63B1-4408-A300-FA435A66E289}" type="pres">
      <dgm:prSet presAssocID="{D1F96173-1414-424B-95D7-5ADA0CAC7ECC}" presName="spaceRect" presStyleCnt="0"/>
      <dgm:spPr/>
    </dgm:pt>
    <dgm:pt modelId="{4EE8572E-FA6D-4681-98A9-C399CE491121}" type="pres">
      <dgm:prSet presAssocID="{D1F96173-1414-424B-95D7-5ADA0CAC7ECC}" presName="textRect" presStyleLbl="revTx" presStyleIdx="2" presStyleCnt="4">
        <dgm:presLayoutVars>
          <dgm:chMax val="1"/>
          <dgm:chPref val="1"/>
        </dgm:presLayoutVars>
      </dgm:prSet>
      <dgm:spPr/>
    </dgm:pt>
    <dgm:pt modelId="{2C100A90-24AC-41D6-AFC7-C5DA1925AE88}" type="pres">
      <dgm:prSet presAssocID="{0200E6DE-8426-4A8E-9F39-6998665E40FC}" presName="sibTrans" presStyleCnt="0"/>
      <dgm:spPr/>
    </dgm:pt>
    <dgm:pt modelId="{0C699AF8-1FF7-4393-979F-57A6BCE03388}" type="pres">
      <dgm:prSet presAssocID="{5EEBFCB7-DB69-46CB-AEE4-153D0CEC9485}" presName="compNode" presStyleCnt="0"/>
      <dgm:spPr/>
    </dgm:pt>
    <dgm:pt modelId="{5D002761-25AC-4986-9246-D2476EDD4F1E}" type="pres">
      <dgm:prSet presAssocID="{5EEBFCB7-DB69-46CB-AEE4-153D0CEC948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6350E0A8-F9B8-4B15-A4C5-6D0F4ED4CC69}" type="pres">
      <dgm:prSet presAssocID="{5EEBFCB7-DB69-46CB-AEE4-153D0CEC9485}" presName="spaceRect" presStyleCnt="0"/>
      <dgm:spPr/>
    </dgm:pt>
    <dgm:pt modelId="{7518FE67-044A-4D2C-9410-076A9CAC02AD}" type="pres">
      <dgm:prSet presAssocID="{5EEBFCB7-DB69-46CB-AEE4-153D0CEC948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6890F00-0A20-4888-98F8-9662A6158FDA}" type="presOf" srcId="{1C0B93E4-B13A-4118-AEDC-779066CAE682}" destId="{28005286-0A00-4610-89F1-7EE86DAD335B}" srcOrd="0" destOrd="0" presId="urn:microsoft.com/office/officeart/2018/2/layout/IconLabelList"/>
    <dgm:cxn modelId="{1B08311C-005B-4435-84D7-C9AF309327CB}" type="presOf" srcId="{D1F96173-1414-424B-95D7-5ADA0CAC7ECC}" destId="{4EE8572E-FA6D-4681-98A9-C399CE491121}" srcOrd="0" destOrd="0" presId="urn:microsoft.com/office/officeart/2018/2/layout/IconLabelList"/>
    <dgm:cxn modelId="{C08BCD32-EC6D-4251-A18D-B7603EFC2886}" type="presOf" srcId="{554049EB-80EE-4BFD-B0B5-771A7AEFCBE1}" destId="{8713F77B-BD9D-475B-9063-C4DA48D1B109}" srcOrd="0" destOrd="0" presId="urn:microsoft.com/office/officeart/2018/2/layout/IconLabelList"/>
    <dgm:cxn modelId="{BE83528E-2FCC-4EB8-9709-45EBBBE843EF}" srcId="{554049EB-80EE-4BFD-B0B5-771A7AEFCBE1}" destId="{D1F96173-1414-424B-95D7-5ADA0CAC7ECC}" srcOrd="2" destOrd="0" parTransId="{3CDCA328-CF7A-454D-8BC3-6E6C82D68B42}" sibTransId="{0200E6DE-8426-4A8E-9F39-6998665E40FC}"/>
    <dgm:cxn modelId="{FC3D3598-5939-4991-A00A-1FB962AA2FB5}" type="presOf" srcId="{0B8980E7-06AB-41A4-B205-1970E73015BC}" destId="{23E07CDD-153E-42C6-A0D2-CE95F2DA1197}" srcOrd="0" destOrd="0" presId="urn:microsoft.com/office/officeart/2018/2/layout/IconLabelList"/>
    <dgm:cxn modelId="{323C08AB-C774-46EC-A64E-B362D5047FD9}" type="presOf" srcId="{5EEBFCB7-DB69-46CB-AEE4-153D0CEC9485}" destId="{7518FE67-044A-4D2C-9410-076A9CAC02AD}" srcOrd="0" destOrd="0" presId="urn:microsoft.com/office/officeart/2018/2/layout/IconLabelList"/>
    <dgm:cxn modelId="{4C5B74C7-56E5-40A2-B1D6-382855BDBEFD}" srcId="{554049EB-80EE-4BFD-B0B5-771A7AEFCBE1}" destId="{1C0B93E4-B13A-4118-AEDC-779066CAE682}" srcOrd="1" destOrd="0" parTransId="{87516CCC-8777-4CE7-910F-D3E63F2A0921}" sibTransId="{F8C2F9C4-3F6F-4F7F-B7D0-2F72030DEB06}"/>
    <dgm:cxn modelId="{64E6BECB-E22A-4912-92DB-9C595E93AAE8}" srcId="{554049EB-80EE-4BFD-B0B5-771A7AEFCBE1}" destId="{0B8980E7-06AB-41A4-B205-1970E73015BC}" srcOrd="0" destOrd="0" parTransId="{EF28A6B3-C596-40C2-A5BD-30673A3EBC4C}" sibTransId="{FC9846A8-6028-42E9-BB5D-51981212416B}"/>
    <dgm:cxn modelId="{3CE93FE8-38ED-4D53-B1A8-FF2E6F8F617A}" srcId="{554049EB-80EE-4BFD-B0B5-771A7AEFCBE1}" destId="{5EEBFCB7-DB69-46CB-AEE4-153D0CEC9485}" srcOrd="3" destOrd="0" parTransId="{F8F2C9D3-342B-46E1-B10F-98CE73EC4926}" sibTransId="{B215FCD7-095D-4328-9A42-2F038D70A239}"/>
    <dgm:cxn modelId="{F903DF70-CC14-43BA-94BF-ECD3F7E70E7D}" type="presParOf" srcId="{8713F77B-BD9D-475B-9063-C4DA48D1B109}" destId="{7E1CDE2D-82BF-4252-A945-806AFFA26B82}" srcOrd="0" destOrd="0" presId="urn:microsoft.com/office/officeart/2018/2/layout/IconLabelList"/>
    <dgm:cxn modelId="{94D48C12-46C7-43AD-A2CB-804FEA38A232}" type="presParOf" srcId="{7E1CDE2D-82BF-4252-A945-806AFFA26B82}" destId="{99FB243C-16B4-4E7E-A02C-710CF3723135}" srcOrd="0" destOrd="0" presId="urn:microsoft.com/office/officeart/2018/2/layout/IconLabelList"/>
    <dgm:cxn modelId="{73159CE3-9524-4F26-9DB6-D0EAAA2D1896}" type="presParOf" srcId="{7E1CDE2D-82BF-4252-A945-806AFFA26B82}" destId="{40B4B431-98B3-479F-BBD9-8DF3D238EC24}" srcOrd="1" destOrd="0" presId="urn:microsoft.com/office/officeart/2018/2/layout/IconLabelList"/>
    <dgm:cxn modelId="{04286D1B-04C0-4824-9418-E60B120C6A7A}" type="presParOf" srcId="{7E1CDE2D-82BF-4252-A945-806AFFA26B82}" destId="{23E07CDD-153E-42C6-A0D2-CE95F2DA1197}" srcOrd="2" destOrd="0" presId="urn:microsoft.com/office/officeart/2018/2/layout/IconLabelList"/>
    <dgm:cxn modelId="{6350A34A-2FD4-47A4-91DC-DD020FF12CEB}" type="presParOf" srcId="{8713F77B-BD9D-475B-9063-C4DA48D1B109}" destId="{48851FA7-C815-4F50-9B05-3A8A57F156FA}" srcOrd="1" destOrd="0" presId="urn:microsoft.com/office/officeart/2018/2/layout/IconLabelList"/>
    <dgm:cxn modelId="{3D78AD78-96FE-4FC8-B44E-7EB283098354}" type="presParOf" srcId="{8713F77B-BD9D-475B-9063-C4DA48D1B109}" destId="{6895E7D3-3F32-488B-A2ED-351F03557AE2}" srcOrd="2" destOrd="0" presId="urn:microsoft.com/office/officeart/2018/2/layout/IconLabelList"/>
    <dgm:cxn modelId="{296787CC-26CB-4C49-BE08-B468FAE8FFB3}" type="presParOf" srcId="{6895E7D3-3F32-488B-A2ED-351F03557AE2}" destId="{ADD67299-3620-45AA-9F94-DB70A830F016}" srcOrd="0" destOrd="0" presId="urn:microsoft.com/office/officeart/2018/2/layout/IconLabelList"/>
    <dgm:cxn modelId="{99A0F4C2-E963-47A0-8395-424AF7B07FF8}" type="presParOf" srcId="{6895E7D3-3F32-488B-A2ED-351F03557AE2}" destId="{6B8C447A-B509-4093-9DF9-CB116F5B8A17}" srcOrd="1" destOrd="0" presId="urn:microsoft.com/office/officeart/2018/2/layout/IconLabelList"/>
    <dgm:cxn modelId="{EBC07EF3-7AB5-4E45-862F-4C20AEE67712}" type="presParOf" srcId="{6895E7D3-3F32-488B-A2ED-351F03557AE2}" destId="{28005286-0A00-4610-89F1-7EE86DAD335B}" srcOrd="2" destOrd="0" presId="urn:microsoft.com/office/officeart/2018/2/layout/IconLabelList"/>
    <dgm:cxn modelId="{0B9C6278-FF69-4B76-B2E3-B821DB4E7DFE}" type="presParOf" srcId="{8713F77B-BD9D-475B-9063-C4DA48D1B109}" destId="{0F4FAD58-B6EC-4AC0-A1E3-B9B0B9478A0F}" srcOrd="3" destOrd="0" presId="urn:microsoft.com/office/officeart/2018/2/layout/IconLabelList"/>
    <dgm:cxn modelId="{C45DEB25-4B59-45B9-BFAB-A13F3C820108}" type="presParOf" srcId="{8713F77B-BD9D-475B-9063-C4DA48D1B109}" destId="{3AF5102C-BCC5-4728-B03D-80C7FA1B52DF}" srcOrd="4" destOrd="0" presId="urn:microsoft.com/office/officeart/2018/2/layout/IconLabelList"/>
    <dgm:cxn modelId="{DAAE9888-FADD-47C6-A1F9-079E278749D7}" type="presParOf" srcId="{3AF5102C-BCC5-4728-B03D-80C7FA1B52DF}" destId="{AB4A65D9-52D8-40DC-90B7-9028268F6980}" srcOrd="0" destOrd="0" presId="urn:microsoft.com/office/officeart/2018/2/layout/IconLabelList"/>
    <dgm:cxn modelId="{E70662F7-6279-42A0-8E95-E6B41C8A9C6D}" type="presParOf" srcId="{3AF5102C-BCC5-4728-B03D-80C7FA1B52DF}" destId="{46759A9E-63B1-4408-A300-FA435A66E289}" srcOrd="1" destOrd="0" presId="urn:microsoft.com/office/officeart/2018/2/layout/IconLabelList"/>
    <dgm:cxn modelId="{BA197EF4-E227-4523-9BEF-C2E9440DFFCD}" type="presParOf" srcId="{3AF5102C-BCC5-4728-B03D-80C7FA1B52DF}" destId="{4EE8572E-FA6D-4681-98A9-C399CE491121}" srcOrd="2" destOrd="0" presId="urn:microsoft.com/office/officeart/2018/2/layout/IconLabelList"/>
    <dgm:cxn modelId="{5C9DD00C-124F-4CA4-B089-3DBE7041DACB}" type="presParOf" srcId="{8713F77B-BD9D-475B-9063-C4DA48D1B109}" destId="{2C100A90-24AC-41D6-AFC7-C5DA1925AE88}" srcOrd="5" destOrd="0" presId="urn:microsoft.com/office/officeart/2018/2/layout/IconLabelList"/>
    <dgm:cxn modelId="{FF5A253C-32B9-4AFA-8D47-FBD66E692CAC}" type="presParOf" srcId="{8713F77B-BD9D-475B-9063-C4DA48D1B109}" destId="{0C699AF8-1FF7-4393-979F-57A6BCE03388}" srcOrd="6" destOrd="0" presId="urn:microsoft.com/office/officeart/2018/2/layout/IconLabelList"/>
    <dgm:cxn modelId="{5A94543F-5A28-4D03-B304-FE7AC552BDBA}" type="presParOf" srcId="{0C699AF8-1FF7-4393-979F-57A6BCE03388}" destId="{5D002761-25AC-4986-9246-D2476EDD4F1E}" srcOrd="0" destOrd="0" presId="urn:microsoft.com/office/officeart/2018/2/layout/IconLabelList"/>
    <dgm:cxn modelId="{37B5746B-F793-4AC4-B8FE-41D0457DDEA8}" type="presParOf" srcId="{0C699AF8-1FF7-4393-979F-57A6BCE03388}" destId="{6350E0A8-F9B8-4B15-A4C5-6D0F4ED4CC69}" srcOrd="1" destOrd="0" presId="urn:microsoft.com/office/officeart/2018/2/layout/IconLabelList"/>
    <dgm:cxn modelId="{36BFEBF3-1366-40E0-ADF3-9A93984DB748}" type="presParOf" srcId="{0C699AF8-1FF7-4393-979F-57A6BCE03388}" destId="{7518FE67-044A-4D2C-9410-076A9CAC02A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0038337-CFB4-4983-8E6E-8008087AFBB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6E4268A-8B38-4716-8F4F-BDD1A5CC01B5}">
      <dgm:prSet/>
      <dgm:spPr/>
      <dgm:t>
        <a:bodyPr/>
        <a:lstStyle/>
        <a:p>
          <a:r>
            <a:rPr lang="en-US"/>
            <a:t>Set the Tone</a:t>
          </a:r>
        </a:p>
      </dgm:t>
    </dgm:pt>
    <dgm:pt modelId="{CE7689CC-683B-4681-9E18-6FDBBA75DD21}" type="parTrans" cxnId="{80908E65-B364-4C16-AA42-4008DDF2D68E}">
      <dgm:prSet/>
      <dgm:spPr/>
      <dgm:t>
        <a:bodyPr/>
        <a:lstStyle/>
        <a:p>
          <a:endParaRPr lang="en-US"/>
        </a:p>
      </dgm:t>
    </dgm:pt>
    <dgm:pt modelId="{E5FD48BA-A997-42B8-996E-3E460465DB5E}" type="sibTrans" cxnId="{80908E65-B364-4C16-AA42-4008DDF2D68E}">
      <dgm:prSet/>
      <dgm:spPr/>
      <dgm:t>
        <a:bodyPr/>
        <a:lstStyle/>
        <a:p>
          <a:endParaRPr lang="en-US"/>
        </a:p>
      </dgm:t>
    </dgm:pt>
    <dgm:pt modelId="{B7B6E5AC-3ACB-47EA-A9DC-A7E5279ED700}">
      <dgm:prSet/>
      <dgm:spPr/>
      <dgm:t>
        <a:bodyPr/>
        <a:lstStyle/>
        <a:p>
          <a:r>
            <a:rPr lang="en-US"/>
            <a:t>Tell the Story</a:t>
          </a:r>
        </a:p>
      </dgm:t>
    </dgm:pt>
    <dgm:pt modelId="{57E1BE25-999F-4C6E-8D4D-BACC3DBECAD8}" type="parTrans" cxnId="{3157EED4-D595-4EA2-A73B-790F6256EC9B}">
      <dgm:prSet/>
      <dgm:spPr/>
      <dgm:t>
        <a:bodyPr/>
        <a:lstStyle/>
        <a:p>
          <a:endParaRPr lang="en-US"/>
        </a:p>
      </dgm:t>
    </dgm:pt>
    <dgm:pt modelId="{0BA233DB-E7E9-4923-9DE2-D90695259E8E}" type="sibTrans" cxnId="{3157EED4-D595-4EA2-A73B-790F6256EC9B}">
      <dgm:prSet/>
      <dgm:spPr/>
      <dgm:t>
        <a:bodyPr/>
        <a:lstStyle/>
        <a:p>
          <a:endParaRPr lang="en-US"/>
        </a:p>
      </dgm:t>
    </dgm:pt>
    <dgm:pt modelId="{2BECF585-8034-43F4-B6BD-5F492AE643F4}">
      <dgm:prSet/>
      <dgm:spPr/>
      <dgm:t>
        <a:bodyPr/>
        <a:lstStyle/>
        <a:p>
          <a:r>
            <a:rPr lang="en-US"/>
            <a:t>Build Cross-functional Relationships</a:t>
          </a:r>
        </a:p>
      </dgm:t>
    </dgm:pt>
    <dgm:pt modelId="{06997181-0167-4696-A976-4A545593CBC8}" type="parTrans" cxnId="{695DF065-15ED-4D73-863F-261B7202C511}">
      <dgm:prSet/>
      <dgm:spPr/>
      <dgm:t>
        <a:bodyPr/>
        <a:lstStyle/>
        <a:p>
          <a:endParaRPr lang="en-US"/>
        </a:p>
      </dgm:t>
    </dgm:pt>
    <dgm:pt modelId="{AD7DC6A7-F361-4560-BF67-57DE345A4A38}" type="sibTrans" cxnId="{695DF065-15ED-4D73-863F-261B7202C511}">
      <dgm:prSet/>
      <dgm:spPr/>
      <dgm:t>
        <a:bodyPr/>
        <a:lstStyle/>
        <a:p>
          <a:endParaRPr lang="en-US"/>
        </a:p>
      </dgm:t>
    </dgm:pt>
    <dgm:pt modelId="{B9FF3910-49E3-4DFB-808E-C44248F622D2}" type="pres">
      <dgm:prSet presAssocID="{60038337-CFB4-4983-8E6E-8008087AFBB7}" presName="root" presStyleCnt="0">
        <dgm:presLayoutVars>
          <dgm:dir/>
          <dgm:resizeHandles val="exact"/>
        </dgm:presLayoutVars>
      </dgm:prSet>
      <dgm:spPr/>
    </dgm:pt>
    <dgm:pt modelId="{73614CBA-C646-4E18-8A74-B9BEB9E8363A}" type="pres">
      <dgm:prSet presAssocID="{86E4268A-8B38-4716-8F4F-BDD1A5CC01B5}" presName="compNode" presStyleCnt="0"/>
      <dgm:spPr/>
    </dgm:pt>
    <dgm:pt modelId="{73BD3C18-69EF-4083-8E21-3422A70DEACA}" type="pres">
      <dgm:prSet presAssocID="{86E4268A-8B38-4716-8F4F-BDD1A5CC01B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olume"/>
        </a:ext>
      </dgm:extLst>
    </dgm:pt>
    <dgm:pt modelId="{3F199BAD-9D5B-4DC2-965B-00B3FC3A858E}" type="pres">
      <dgm:prSet presAssocID="{86E4268A-8B38-4716-8F4F-BDD1A5CC01B5}" presName="spaceRect" presStyleCnt="0"/>
      <dgm:spPr/>
    </dgm:pt>
    <dgm:pt modelId="{A480EEBD-10FC-415E-966F-94D80F37720A}" type="pres">
      <dgm:prSet presAssocID="{86E4268A-8B38-4716-8F4F-BDD1A5CC01B5}" presName="textRect" presStyleLbl="revTx" presStyleIdx="0" presStyleCnt="3">
        <dgm:presLayoutVars>
          <dgm:chMax val="1"/>
          <dgm:chPref val="1"/>
        </dgm:presLayoutVars>
      </dgm:prSet>
      <dgm:spPr/>
    </dgm:pt>
    <dgm:pt modelId="{D04D87EC-12E4-4C41-A836-C3640B68338D}" type="pres">
      <dgm:prSet presAssocID="{E5FD48BA-A997-42B8-996E-3E460465DB5E}" presName="sibTrans" presStyleCnt="0"/>
      <dgm:spPr/>
    </dgm:pt>
    <dgm:pt modelId="{948B5FC0-BAF9-404F-AAFD-9B579CCC3E7C}" type="pres">
      <dgm:prSet presAssocID="{B7B6E5AC-3ACB-47EA-A9DC-A7E5279ED700}" presName="compNode" presStyleCnt="0"/>
      <dgm:spPr/>
    </dgm:pt>
    <dgm:pt modelId="{CD9A5B33-BF7C-4D9C-B288-1439315AACFE}" type="pres">
      <dgm:prSet presAssocID="{B7B6E5AC-3ACB-47EA-A9DC-A7E5279ED70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 microphone"/>
        </a:ext>
      </dgm:extLst>
    </dgm:pt>
    <dgm:pt modelId="{96D78332-0192-495F-9E72-F23EA050DB5B}" type="pres">
      <dgm:prSet presAssocID="{B7B6E5AC-3ACB-47EA-A9DC-A7E5279ED700}" presName="spaceRect" presStyleCnt="0"/>
      <dgm:spPr/>
    </dgm:pt>
    <dgm:pt modelId="{3AF04302-F6DB-4792-96F8-BFE9B4219574}" type="pres">
      <dgm:prSet presAssocID="{B7B6E5AC-3ACB-47EA-A9DC-A7E5279ED700}" presName="textRect" presStyleLbl="revTx" presStyleIdx="1" presStyleCnt="3">
        <dgm:presLayoutVars>
          <dgm:chMax val="1"/>
          <dgm:chPref val="1"/>
        </dgm:presLayoutVars>
      </dgm:prSet>
      <dgm:spPr/>
    </dgm:pt>
    <dgm:pt modelId="{7E8CBC08-F0A4-446E-B9FD-2038DD2C4D83}" type="pres">
      <dgm:prSet presAssocID="{0BA233DB-E7E9-4923-9DE2-D90695259E8E}" presName="sibTrans" presStyleCnt="0"/>
      <dgm:spPr/>
    </dgm:pt>
    <dgm:pt modelId="{5BF5B3D8-2D5F-4CAF-B2CA-F27304ED989A}" type="pres">
      <dgm:prSet presAssocID="{2BECF585-8034-43F4-B6BD-5F492AE643F4}" presName="compNode" presStyleCnt="0"/>
      <dgm:spPr/>
    </dgm:pt>
    <dgm:pt modelId="{67CB41C1-1F4E-48B7-8E5A-5E160C1779FA}" type="pres">
      <dgm:prSet presAssocID="{2BECF585-8034-43F4-B6BD-5F492AE643F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BB3F7D1-48FF-4DE3-8EEF-36002828D6EE}" type="pres">
      <dgm:prSet presAssocID="{2BECF585-8034-43F4-B6BD-5F492AE643F4}" presName="spaceRect" presStyleCnt="0"/>
      <dgm:spPr/>
    </dgm:pt>
    <dgm:pt modelId="{B81FAEC5-B825-403C-9B0D-F212B518205B}" type="pres">
      <dgm:prSet presAssocID="{2BECF585-8034-43F4-B6BD-5F492AE643F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866BD33-3877-41A7-8961-32C43658DFDB}" type="presOf" srcId="{86E4268A-8B38-4716-8F4F-BDD1A5CC01B5}" destId="{A480EEBD-10FC-415E-966F-94D80F37720A}" srcOrd="0" destOrd="0" presId="urn:microsoft.com/office/officeart/2018/2/layout/IconLabelList"/>
    <dgm:cxn modelId="{061D2545-A730-4552-A7C1-501C28DBCF1D}" type="presOf" srcId="{60038337-CFB4-4983-8E6E-8008087AFBB7}" destId="{B9FF3910-49E3-4DFB-808E-C44248F622D2}" srcOrd="0" destOrd="0" presId="urn:microsoft.com/office/officeart/2018/2/layout/IconLabelList"/>
    <dgm:cxn modelId="{80908E65-B364-4C16-AA42-4008DDF2D68E}" srcId="{60038337-CFB4-4983-8E6E-8008087AFBB7}" destId="{86E4268A-8B38-4716-8F4F-BDD1A5CC01B5}" srcOrd="0" destOrd="0" parTransId="{CE7689CC-683B-4681-9E18-6FDBBA75DD21}" sibTransId="{E5FD48BA-A997-42B8-996E-3E460465DB5E}"/>
    <dgm:cxn modelId="{695DF065-15ED-4D73-863F-261B7202C511}" srcId="{60038337-CFB4-4983-8E6E-8008087AFBB7}" destId="{2BECF585-8034-43F4-B6BD-5F492AE643F4}" srcOrd="2" destOrd="0" parTransId="{06997181-0167-4696-A976-4A545593CBC8}" sibTransId="{AD7DC6A7-F361-4560-BF67-57DE345A4A38}"/>
    <dgm:cxn modelId="{4B17A881-249A-4348-9DB5-4F5CD7B32622}" type="presOf" srcId="{2BECF585-8034-43F4-B6BD-5F492AE643F4}" destId="{B81FAEC5-B825-403C-9B0D-F212B518205B}" srcOrd="0" destOrd="0" presId="urn:microsoft.com/office/officeart/2018/2/layout/IconLabelList"/>
    <dgm:cxn modelId="{3157EED4-D595-4EA2-A73B-790F6256EC9B}" srcId="{60038337-CFB4-4983-8E6E-8008087AFBB7}" destId="{B7B6E5AC-3ACB-47EA-A9DC-A7E5279ED700}" srcOrd="1" destOrd="0" parTransId="{57E1BE25-999F-4C6E-8D4D-BACC3DBECAD8}" sibTransId="{0BA233DB-E7E9-4923-9DE2-D90695259E8E}"/>
    <dgm:cxn modelId="{9FB71BD6-D10C-4A20-A254-0DC72792BEF2}" type="presOf" srcId="{B7B6E5AC-3ACB-47EA-A9DC-A7E5279ED700}" destId="{3AF04302-F6DB-4792-96F8-BFE9B4219574}" srcOrd="0" destOrd="0" presId="urn:microsoft.com/office/officeart/2018/2/layout/IconLabelList"/>
    <dgm:cxn modelId="{1C8767C8-24EC-44A7-BC8B-511E47DE1963}" type="presParOf" srcId="{B9FF3910-49E3-4DFB-808E-C44248F622D2}" destId="{73614CBA-C646-4E18-8A74-B9BEB9E8363A}" srcOrd="0" destOrd="0" presId="urn:microsoft.com/office/officeart/2018/2/layout/IconLabelList"/>
    <dgm:cxn modelId="{F5AB5D90-CFF4-4326-88D8-8E7636AC86EA}" type="presParOf" srcId="{73614CBA-C646-4E18-8A74-B9BEB9E8363A}" destId="{73BD3C18-69EF-4083-8E21-3422A70DEACA}" srcOrd="0" destOrd="0" presId="urn:microsoft.com/office/officeart/2018/2/layout/IconLabelList"/>
    <dgm:cxn modelId="{CE36EBDD-18F5-4C55-8055-5DF6C675169F}" type="presParOf" srcId="{73614CBA-C646-4E18-8A74-B9BEB9E8363A}" destId="{3F199BAD-9D5B-4DC2-965B-00B3FC3A858E}" srcOrd="1" destOrd="0" presId="urn:microsoft.com/office/officeart/2018/2/layout/IconLabelList"/>
    <dgm:cxn modelId="{CF7FD00A-910F-4D2A-B4D1-3E3834782CBA}" type="presParOf" srcId="{73614CBA-C646-4E18-8A74-B9BEB9E8363A}" destId="{A480EEBD-10FC-415E-966F-94D80F37720A}" srcOrd="2" destOrd="0" presId="urn:microsoft.com/office/officeart/2018/2/layout/IconLabelList"/>
    <dgm:cxn modelId="{80D51663-33D3-44B8-B1AF-AB66C059974C}" type="presParOf" srcId="{B9FF3910-49E3-4DFB-808E-C44248F622D2}" destId="{D04D87EC-12E4-4C41-A836-C3640B68338D}" srcOrd="1" destOrd="0" presId="urn:microsoft.com/office/officeart/2018/2/layout/IconLabelList"/>
    <dgm:cxn modelId="{3EB283DC-4CFA-4DDB-AC50-E477B481534F}" type="presParOf" srcId="{B9FF3910-49E3-4DFB-808E-C44248F622D2}" destId="{948B5FC0-BAF9-404F-AAFD-9B579CCC3E7C}" srcOrd="2" destOrd="0" presId="urn:microsoft.com/office/officeart/2018/2/layout/IconLabelList"/>
    <dgm:cxn modelId="{4D540412-AF3B-468F-97FB-E9D08AE8D9D6}" type="presParOf" srcId="{948B5FC0-BAF9-404F-AAFD-9B579CCC3E7C}" destId="{CD9A5B33-BF7C-4D9C-B288-1439315AACFE}" srcOrd="0" destOrd="0" presId="urn:microsoft.com/office/officeart/2018/2/layout/IconLabelList"/>
    <dgm:cxn modelId="{7C324D8B-17A3-4F85-9DAF-57F824E7DB6E}" type="presParOf" srcId="{948B5FC0-BAF9-404F-AAFD-9B579CCC3E7C}" destId="{96D78332-0192-495F-9E72-F23EA050DB5B}" srcOrd="1" destOrd="0" presId="urn:microsoft.com/office/officeart/2018/2/layout/IconLabelList"/>
    <dgm:cxn modelId="{7C045D03-949C-479C-9475-EE3C41B749FD}" type="presParOf" srcId="{948B5FC0-BAF9-404F-AAFD-9B579CCC3E7C}" destId="{3AF04302-F6DB-4792-96F8-BFE9B4219574}" srcOrd="2" destOrd="0" presId="urn:microsoft.com/office/officeart/2018/2/layout/IconLabelList"/>
    <dgm:cxn modelId="{71183611-291A-4578-8573-911DBB38336B}" type="presParOf" srcId="{B9FF3910-49E3-4DFB-808E-C44248F622D2}" destId="{7E8CBC08-F0A4-446E-B9FD-2038DD2C4D83}" srcOrd="3" destOrd="0" presId="urn:microsoft.com/office/officeart/2018/2/layout/IconLabelList"/>
    <dgm:cxn modelId="{ADC8A244-9085-4070-93D2-7E40F6B9F6A7}" type="presParOf" srcId="{B9FF3910-49E3-4DFB-808E-C44248F622D2}" destId="{5BF5B3D8-2D5F-4CAF-B2CA-F27304ED989A}" srcOrd="4" destOrd="0" presId="urn:microsoft.com/office/officeart/2018/2/layout/IconLabelList"/>
    <dgm:cxn modelId="{AA88EF6E-B8D8-4E3F-B8BC-908B107A6F62}" type="presParOf" srcId="{5BF5B3D8-2D5F-4CAF-B2CA-F27304ED989A}" destId="{67CB41C1-1F4E-48B7-8E5A-5E160C1779FA}" srcOrd="0" destOrd="0" presId="urn:microsoft.com/office/officeart/2018/2/layout/IconLabelList"/>
    <dgm:cxn modelId="{6D11D314-7487-4907-92ED-38949E9CE8AD}" type="presParOf" srcId="{5BF5B3D8-2D5F-4CAF-B2CA-F27304ED989A}" destId="{ABB3F7D1-48FF-4DE3-8EEF-36002828D6EE}" srcOrd="1" destOrd="0" presId="urn:microsoft.com/office/officeart/2018/2/layout/IconLabelList"/>
    <dgm:cxn modelId="{F8003D73-DEDE-466F-B81E-9D3156E4A3D9}" type="presParOf" srcId="{5BF5B3D8-2D5F-4CAF-B2CA-F27304ED989A}" destId="{B81FAEC5-B825-403C-9B0D-F212B518205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6207680-83AE-40F0-A214-F3ED6D3B347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E811A1C-A2D8-490C-952A-3C80C494CB2F}">
      <dgm:prSet/>
      <dgm:spPr/>
      <dgm:t>
        <a:bodyPr/>
        <a:lstStyle/>
        <a:p>
          <a:r>
            <a:rPr lang="en-US"/>
            <a:t>Engage with company culture</a:t>
          </a:r>
        </a:p>
      </dgm:t>
    </dgm:pt>
    <dgm:pt modelId="{AB147059-4A75-40E7-BFBF-7EACC66FC31C}" type="parTrans" cxnId="{888A4D86-8A2B-4ED0-903E-E621AC5C6A07}">
      <dgm:prSet/>
      <dgm:spPr/>
      <dgm:t>
        <a:bodyPr/>
        <a:lstStyle/>
        <a:p>
          <a:endParaRPr lang="en-US"/>
        </a:p>
      </dgm:t>
    </dgm:pt>
    <dgm:pt modelId="{0BC325C9-2207-42A8-A1BD-FE22F3F6C325}" type="sibTrans" cxnId="{888A4D86-8A2B-4ED0-903E-E621AC5C6A07}">
      <dgm:prSet/>
      <dgm:spPr/>
      <dgm:t>
        <a:bodyPr/>
        <a:lstStyle/>
        <a:p>
          <a:endParaRPr lang="en-US"/>
        </a:p>
      </dgm:t>
    </dgm:pt>
    <dgm:pt modelId="{16C90001-4409-45A9-907B-7BD7C9E53397}">
      <dgm:prSet/>
      <dgm:spPr/>
      <dgm:t>
        <a:bodyPr/>
        <a:lstStyle/>
        <a:p>
          <a:r>
            <a:rPr lang="en-US"/>
            <a:t>Exhibit company values</a:t>
          </a:r>
        </a:p>
      </dgm:t>
    </dgm:pt>
    <dgm:pt modelId="{B927753F-75FB-4A5B-A5CF-C7EDBC6C04F1}" type="parTrans" cxnId="{C44F37D3-5F59-4679-A7BA-BBA1E444E1F1}">
      <dgm:prSet/>
      <dgm:spPr/>
      <dgm:t>
        <a:bodyPr/>
        <a:lstStyle/>
        <a:p>
          <a:endParaRPr lang="en-US"/>
        </a:p>
      </dgm:t>
    </dgm:pt>
    <dgm:pt modelId="{EF537651-0C67-4186-AC48-3EFEEEA4E117}" type="sibTrans" cxnId="{C44F37D3-5F59-4679-A7BA-BBA1E444E1F1}">
      <dgm:prSet/>
      <dgm:spPr/>
      <dgm:t>
        <a:bodyPr/>
        <a:lstStyle/>
        <a:p>
          <a:endParaRPr lang="en-US"/>
        </a:p>
      </dgm:t>
    </dgm:pt>
    <dgm:pt modelId="{DC8CEA35-1C9B-4C46-A178-E7491C9E7D7B}">
      <dgm:prSet/>
      <dgm:spPr/>
      <dgm:t>
        <a:bodyPr/>
        <a:lstStyle/>
        <a:p>
          <a:r>
            <a:rPr lang="en-US"/>
            <a:t>Execute on company initiatives</a:t>
          </a:r>
        </a:p>
      </dgm:t>
    </dgm:pt>
    <dgm:pt modelId="{651F5F02-303A-48AA-8913-2B418590B50A}" type="parTrans" cxnId="{F4C28B37-E011-4640-93FD-777CACC80B1C}">
      <dgm:prSet/>
      <dgm:spPr/>
      <dgm:t>
        <a:bodyPr/>
        <a:lstStyle/>
        <a:p>
          <a:endParaRPr lang="en-US"/>
        </a:p>
      </dgm:t>
    </dgm:pt>
    <dgm:pt modelId="{86AB14A4-BB8C-4BB0-92E9-B9288F446635}" type="sibTrans" cxnId="{F4C28B37-E011-4640-93FD-777CACC80B1C}">
      <dgm:prSet/>
      <dgm:spPr/>
      <dgm:t>
        <a:bodyPr/>
        <a:lstStyle/>
        <a:p>
          <a:endParaRPr lang="en-US"/>
        </a:p>
      </dgm:t>
    </dgm:pt>
    <dgm:pt modelId="{1812620B-CC71-417B-8F0D-3BFF0F0CC8BB}">
      <dgm:prSet/>
      <dgm:spPr/>
      <dgm:t>
        <a:bodyPr/>
        <a:lstStyle/>
        <a:p>
          <a:r>
            <a:rPr lang="en-US"/>
            <a:t>Encourage brand adoption amongst others</a:t>
          </a:r>
        </a:p>
      </dgm:t>
    </dgm:pt>
    <dgm:pt modelId="{790273F5-CC0D-48C3-9273-10977E782AE6}" type="parTrans" cxnId="{C45216CE-CE14-470B-B040-90A2A0552713}">
      <dgm:prSet/>
      <dgm:spPr/>
      <dgm:t>
        <a:bodyPr/>
        <a:lstStyle/>
        <a:p>
          <a:endParaRPr lang="en-US"/>
        </a:p>
      </dgm:t>
    </dgm:pt>
    <dgm:pt modelId="{9088206C-BDB2-4B92-9D93-EBDD651B0B84}" type="sibTrans" cxnId="{C45216CE-CE14-470B-B040-90A2A0552713}">
      <dgm:prSet/>
      <dgm:spPr/>
      <dgm:t>
        <a:bodyPr/>
        <a:lstStyle/>
        <a:p>
          <a:endParaRPr lang="en-US"/>
        </a:p>
      </dgm:t>
    </dgm:pt>
    <dgm:pt modelId="{2D13E3AA-7AB4-4A67-87CA-5D6CE7EAFA7D}" type="pres">
      <dgm:prSet presAssocID="{D6207680-83AE-40F0-A214-F3ED6D3B3479}" presName="root" presStyleCnt="0">
        <dgm:presLayoutVars>
          <dgm:dir/>
          <dgm:resizeHandles val="exact"/>
        </dgm:presLayoutVars>
      </dgm:prSet>
      <dgm:spPr/>
    </dgm:pt>
    <dgm:pt modelId="{061B5E31-2972-43C6-A8FB-245F8F33A954}" type="pres">
      <dgm:prSet presAssocID="{2E811A1C-A2D8-490C-952A-3C80C494CB2F}" presName="compNode" presStyleCnt="0"/>
      <dgm:spPr/>
    </dgm:pt>
    <dgm:pt modelId="{0DA2DA30-5689-4E18-A292-A0F199D3E6A1}" type="pres">
      <dgm:prSet presAssocID="{2E811A1C-A2D8-490C-952A-3C80C494CB2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425099E-72E4-41C1-969D-1474B093CEDE}" type="pres">
      <dgm:prSet presAssocID="{2E811A1C-A2D8-490C-952A-3C80C494CB2F}" presName="spaceRect" presStyleCnt="0"/>
      <dgm:spPr/>
    </dgm:pt>
    <dgm:pt modelId="{A5C1DF1B-8D4A-460F-BBA9-726713716E64}" type="pres">
      <dgm:prSet presAssocID="{2E811A1C-A2D8-490C-952A-3C80C494CB2F}" presName="textRect" presStyleLbl="revTx" presStyleIdx="0" presStyleCnt="4">
        <dgm:presLayoutVars>
          <dgm:chMax val="1"/>
          <dgm:chPref val="1"/>
        </dgm:presLayoutVars>
      </dgm:prSet>
      <dgm:spPr/>
    </dgm:pt>
    <dgm:pt modelId="{6818841B-6DF3-4DF8-A5A4-2DDA6C225025}" type="pres">
      <dgm:prSet presAssocID="{0BC325C9-2207-42A8-A1BD-FE22F3F6C325}" presName="sibTrans" presStyleCnt="0"/>
      <dgm:spPr/>
    </dgm:pt>
    <dgm:pt modelId="{58BFAD40-4751-4AF5-B350-8D7A3A8D7498}" type="pres">
      <dgm:prSet presAssocID="{16C90001-4409-45A9-907B-7BD7C9E53397}" presName="compNode" presStyleCnt="0"/>
      <dgm:spPr/>
    </dgm:pt>
    <dgm:pt modelId="{1B90779E-6EFA-423A-BD46-5F563C6D98E4}" type="pres">
      <dgm:prSet presAssocID="{16C90001-4409-45A9-907B-7BD7C9E5339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9430D88B-CD50-4E16-B978-9AF777C9FA24}" type="pres">
      <dgm:prSet presAssocID="{16C90001-4409-45A9-907B-7BD7C9E53397}" presName="spaceRect" presStyleCnt="0"/>
      <dgm:spPr/>
    </dgm:pt>
    <dgm:pt modelId="{BCD1B853-1715-4512-9F78-8BB8839030CA}" type="pres">
      <dgm:prSet presAssocID="{16C90001-4409-45A9-907B-7BD7C9E53397}" presName="textRect" presStyleLbl="revTx" presStyleIdx="1" presStyleCnt="4">
        <dgm:presLayoutVars>
          <dgm:chMax val="1"/>
          <dgm:chPref val="1"/>
        </dgm:presLayoutVars>
      </dgm:prSet>
      <dgm:spPr/>
    </dgm:pt>
    <dgm:pt modelId="{DC72ABD0-A146-4756-BFDD-171476D1F57D}" type="pres">
      <dgm:prSet presAssocID="{EF537651-0C67-4186-AC48-3EFEEEA4E117}" presName="sibTrans" presStyleCnt="0"/>
      <dgm:spPr/>
    </dgm:pt>
    <dgm:pt modelId="{9A7FAC17-0623-4EC1-9E74-032B45E80F13}" type="pres">
      <dgm:prSet presAssocID="{DC8CEA35-1C9B-4C46-A178-E7491C9E7D7B}" presName="compNode" presStyleCnt="0"/>
      <dgm:spPr/>
    </dgm:pt>
    <dgm:pt modelId="{207E54E9-9A32-4FB7-9871-A9A9212EF94E}" type="pres">
      <dgm:prSet presAssocID="{DC8CEA35-1C9B-4C46-A178-E7491C9E7D7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229AE433-63DD-45FA-AFD9-C7A070219E85}" type="pres">
      <dgm:prSet presAssocID="{DC8CEA35-1C9B-4C46-A178-E7491C9E7D7B}" presName="spaceRect" presStyleCnt="0"/>
      <dgm:spPr/>
    </dgm:pt>
    <dgm:pt modelId="{C6575985-E46E-4246-80EE-BD3C7463F712}" type="pres">
      <dgm:prSet presAssocID="{DC8CEA35-1C9B-4C46-A178-E7491C9E7D7B}" presName="textRect" presStyleLbl="revTx" presStyleIdx="2" presStyleCnt="4">
        <dgm:presLayoutVars>
          <dgm:chMax val="1"/>
          <dgm:chPref val="1"/>
        </dgm:presLayoutVars>
      </dgm:prSet>
      <dgm:spPr/>
    </dgm:pt>
    <dgm:pt modelId="{77B1B68C-576C-494D-B120-2C834C9D74EC}" type="pres">
      <dgm:prSet presAssocID="{86AB14A4-BB8C-4BB0-92E9-B9288F446635}" presName="sibTrans" presStyleCnt="0"/>
      <dgm:spPr/>
    </dgm:pt>
    <dgm:pt modelId="{43441DC3-00DF-4B7C-9E4C-5BA768900827}" type="pres">
      <dgm:prSet presAssocID="{1812620B-CC71-417B-8F0D-3BFF0F0CC8BB}" presName="compNode" presStyleCnt="0"/>
      <dgm:spPr/>
    </dgm:pt>
    <dgm:pt modelId="{00ADCCEA-A88D-4C58-904E-9C1CFE6E434E}" type="pres">
      <dgm:prSet presAssocID="{1812620B-CC71-417B-8F0D-3BFF0F0CC8B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9FA2CA97-C9B2-498B-93D3-C444C76900DF}" type="pres">
      <dgm:prSet presAssocID="{1812620B-CC71-417B-8F0D-3BFF0F0CC8BB}" presName="spaceRect" presStyleCnt="0"/>
      <dgm:spPr/>
    </dgm:pt>
    <dgm:pt modelId="{54259C3A-019A-4D4D-8D15-418091A47B4C}" type="pres">
      <dgm:prSet presAssocID="{1812620B-CC71-417B-8F0D-3BFF0F0CC8B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B72F00F-1386-49F5-BB29-4B577EB25407}" type="presOf" srcId="{1812620B-CC71-417B-8F0D-3BFF0F0CC8BB}" destId="{54259C3A-019A-4D4D-8D15-418091A47B4C}" srcOrd="0" destOrd="0" presId="urn:microsoft.com/office/officeart/2018/2/layout/IconLabelList"/>
    <dgm:cxn modelId="{F4C28B37-E011-4640-93FD-777CACC80B1C}" srcId="{D6207680-83AE-40F0-A214-F3ED6D3B3479}" destId="{DC8CEA35-1C9B-4C46-A178-E7491C9E7D7B}" srcOrd="2" destOrd="0" parTransId="{651F5F02-303A-48AA-8913-2B418590B50A}" sibTransId="{86AB14A4-BB8C-4BB0-92E9-B9288F446635}"/>
    <dgm:cxn modelId="{7BB8D14B-77EA-40D4-9175-ECCDCCF0FFEB}" type="presOf" srcId="{DC8CEA35-1C9B-4C46-A178-E7491C9E7D7B}" destId="{C6575985-E46E-4246-80EE-BD3C7463F712}" srcOrd="0" destOrd="0" presId="urn:microsoft.com/office/officeart/2018/2/layout/IconLabelList"/>
    <dgm:cxn modelId="{888A4D86-8A2B-4ED0-903E-E621AC5C6A07}" srcId="{D6207680-83AE-40F0-A214-F3ED6D3B3479}" destId="{2E811A1C-A2D8-490C-952A-3C80C494CB2F}" srcOrd="0" destOrd="0" parTransId="{AB147059-4A75-40E7-BFBF-7EACC66FC31C}" sibTransId="{0BC325C9-2207-42A8-A1BD-FE22F3F6C325}"/>
    <dgm:cxn modelId="{D89486AC-F190-496E-B9AC-5F1221E0D2C0}" type="presOf" srcId="{2E811A1C-A2D8-490C-952A-3C80C494CB2F}" destId="{A5C1DF1B-8D4A-460F-BBA9-726713716E64}" srcOrd="0" destOrd="0" presId="urn:microsoft.com/office/officeart/2018/2/layout/IconLabelList"/>
    <dgm:cxn modelId="{C45216CE-CE14-470B-B040-90A2A0552713}" srcId="{D6207680-83AE-40F0-A214-F3ED6D3B3479}" destId="{1812620B-CC71-417B-8F0D-3BFF0F0CC8BB}" srcOrd="3" destOrd="0" parTransId="{790273F5-CC0D-48C3-9273-10977E782AE6}" sibTransId="{9088206C-BDB2-4B92-9D93-EBDD651B0B84}"/>
    <dgm:cxn modelId="{C44F37D3-5F59-4679-A7BA-BBA1E444E1F1}" srcId="{D6207680-83AE-40F0-A214-F3ED6D3B3479}" destId="{16C90001-4409-45A9-907B-7BD7C9E53397}" srcOrd="1" destOrd="0" parTransId="{B927753F-75FB-4A5B-A5CF-C7EDBC6C04F1}" sibTransId="{EF537651-0C67-4186-AC48-3EFEEEA4E117}"/>
    <dgm:cxn modelId="{ACC6EED7-5725-4CA2-989B-110A12AD0739}" type="presOf" srcId="{D6207680-83AE-40F0-A214-F3ED6D3B3479}" destId="{2D13E3AA-7AB4-4A67-87CA-5D6CE7EAFA7D}" srcOrd="0" destOrd="0" presId="urn:microsoft.com/office/officeart/2018/2/layout/IconLabelList"/>
    <dgm:cxn modelId="{237A79D8-5C54-4BBB-AE56-3322326F3EDD}" type="presOf" srcId="{16C90001-4409-45A9-907B-7BD7C9E53397}" destId="{BCD1B853-1715-4512-9F78-8BB8839030CA}" srcOrd="0" destOrd="0" presId="urn:microsoft.com/office/officeart/2018/2/layout/IconLabelList"/>
    <dgm:cxn modelId="{7045958E-F89D-48E9-A4E2-452F95C6F9C0}" type="presParOf" srcId="{2D13E3AA-7AB4-4A67-87CA-5D6CE7EAFA7D}" destId="{061B5E31-2972-43C6-A8FB-245F8F33A954}" srcOrd="0" destOrd="0" presId="urn:microsoft.com/office/officeart/2018/2/layout/IconLabelList"/>
    <dgm:cxn modelId="{5F5E806A-AEF7-4E70-A335-989640785E81}" type="presParOf" srcId="{061B5E31-2972-43C6-A8FB-245F8F33A954}" destId="{0DA2DA30-5689-4E18-A292-A0F199D3E6A1}" srcOrd="0" destOrd="0" presId="urn:microsoft.com/office/officeart/2018/2/layout/IconLabelList"/>
    <dgm:cxn modelId="{FB745665-7E82-415A-8A7C-66F4654A5C56}" type="presParOf" srcId="{061B5E31-2972-43C6-A8FB-245F8F33A954}" destId="{E425099E-72E4-41C1-969D-1474B093CEDE}" srcOrd="1" destOrd="0" presId="urn:microsoft.com/office/officeart/2018/2/layout/IconLabelList"/>
    <dgm:cxn modelId="{620B3DF0-6B05-4592-AA09-9045B62810DD}" type="presParOf" srcId="{061B5E31-2972-43C6-A8FB-245F8F33A954}" destId="{A5C1DF1B-8D4A-460F-BBA9-726713716E64}" srcOrd="2" destOrd="0" presId="urn:microsoft.com/office/officeart/2018/2/layout/IconLabelList"/>
    <dgm:cxn modelId="{DCBD322F-A43F-43F1-B22D-0664402DB5F5}" type="presParOf" srcId="{2D13E3AA-7AB4-4A67-87CA-5D6CE7EAFA7D}" destId="{6818841B-6DF3-4DF8-A5A4-2DDA6C225025}" srcOrd="1" destOrd="0" presId="urn:microsoft.com/office/officeart/2018/2/layout/IconLabelList"/>
    <dgm:cxn modelId="{384BB7D1-8C21-4E93-9FF2-1A1AD46B8E5E}" type="presParOf" srcId="{2D13E3AA-7AB4-4A67-87CA-5D6CE7EAFA7D}" destId="{58BFAD40-4751-4AF5-B350-8D7A3A8D7498}" srcOrd="2" destOrd="0" presId="urn:microsoft.com/office/officeart/2018/2/layout/IconLabelList"/>
    <dgm:cxn modelId="{67E4AF73-4FF7-4BF4-AE60-1D76D7DAE14F}" type="presParOf" srcId="{58BFAD40-4751-4AF5-B350-8D7A3A8D7498}" destId="{1B90779E-6EFA-423A-BD46-5F563C6D98E4}" srcOrd="0" destOrd="0" presId="urn:microsoft.com/office/officeart/2018/2/layout/IconLabelList"/>
    <dgm:cxn modelId="{3C9433F9-8E5F-4A7C-B20F-4488944CB2A2}" type="presParOf" srcId="{58BFAD40-4751-4AF5-B350-8D7A3A8D7498}" destId="{9430D88B-CD50-4E16-B978-9AF777C9FA24}" srcOrd="1" destOrd="0" presId="urn:microsoft.com/office/officeart/2018/2/layout/IconLabelList"/>
    <dgm:cxn modelId="{07565DAC-F21C-4B56-A2F6-CE7FAC886E64}" type="presParOf" srcId="{58BFAD40-4751-4AF5-B350-8D7A3A8D7498}" destId="{BCD1B853-1715-4512-9F78-8BB8839030CA}" srcOrd="2" destOrd="0" presId="urn:microsoft.com/office/officeart/2018/2/layout/IconLabelList"/>
    <dgm:cxn modelId="{4D086066-DEE0-4913-8B5E-413A474FD6A3}" type="presParOf" srcId="{2D13E3AA-7AB4-4A67-87CA-5D6CE7EAFA7D}" destId="{DC72ABD0-A146-4756-BFDD-171476D1F57D}" srcOrd="3" destOrd="0" presId="urn:microsoft.com/office/officeart/2018/2/layout/IconLabelList"/>
    <dgm:cxn modelId="{D413213E-1E83-4B5B-8A79-031092628F45}" type="presParOf" srcId="{2D13E3AA-7AB4-4A67-87CA-5D6CE7EAFA7D}" destId="{9A7FAC17-0623-4EC1-9E74-032B45E80F13}" srcOrd="4" destOrd="0" presId="urn:microsoft.com/office/officeart/2018/2/layout/IconLabelList"/>
    <dgm:cxn modelId="{CB160E46-9095-47DC-BB41-CD15B99617EB}" type="presParOf" srcId="{9A7FAC17-0623-4EC1-9E74-032B45E80F13}" destId="{207E54E9-9A32-4FB7-9871-A9A9212EF94E}" srcOrd="0" destOrd="0" presId="urn:microsoft.com/office/officeart/2018/2/layout/IconLabelList"/>
    <dgm:cxn modelId="{91E1F991-D1F8-4580-87C7-40CFB29916FC}" type="presParOf" srcId="{9A7FAC17-0623-4EC1-9E74-032B45E80F13}" destId="{229AE433-63DD-45FA-AFD9-C7A070219E85}" srcOrd="1" destOrd="0" presId="urn:microsoft.com/office/officeart/2018/2/layout/IconLabelList"/>
    <dgm:cxn modelId="{FEE7AAC7-5F27-40B9-852B-1050CF473DF6}" type="presParOf" srcId="{9A7FAC17-0623-4EC1-9E74-032B45E80F13}" destId="{C6575985-E46E-4246-80EE-BD3C7463F712}" srcOrd="2" destOrd="0" presId="urn:microsoft.com/office/officeart/2018/2/layout/IconLabelList"/>
    <dgm:cxn modelId="{2F8D1559-835D-4F2C-977D-DE9C47CBBE64}" type="presParOf" srcId="{2D13E3AA-7AB4-4A67-87CA-5D6CE7EAFA7D}" destId="{77B1B68C-576C-494D-B120-2C834C9D74EC}" srcOrd="5" destOrd="0" presId="urn:microsoft.com/office/officeart/2018/2/layout/IconLabelList"/>
    <dgm:cxn modelId="{3EB3FC34-8C2D-4A73-836F-F9C79DA45B1D}" type="presParOf" srcId="{2D13E3AA-7AB4-4A67-87CA-5D6CE7EAFA7D}" destId="{43441DC3-00DF-4B7C-9E4C-5BA768900827}" srcOrd="6" destOrd="0" presId="urn:microsoft.com/office/officeart/2018/2/layout/IconLabelList"/>
    <dgm:cxn modelId="{4473FC1C-606C-4F54-A278-101FE0E3FB9F}" type="presParOf" srcId="{43441DC3-00DF-4B7C-9E4C-5BA768900827}" destId="{00ADCCEA-A88D-4C58-904E-9C1CFE6E434E}" srcOrd="0" destOrd="0" presId="urn:microsoft.com/office/officeart/2018/2/layout/IconLabelList"/>
    <dgm:cxn modelId="{A61EC407-55D0-461A-A685-92D1442A8619}" type="presParOf" srcId="{43441DC3-00DF-4B7C-9E4C-5BA768900827}" destId="{9FA2CA97-C9B2-498B-93D3-C444C76900DF}" srcOrd="1" destOrd="0" presId="urn:microsoft.com/office/officeart/2018/2/layout/IconLabelList"/>
    <dgm:cxn modelId="{DA707557-753A-4705-BFA2-8B1CD89E00E7}" type="presParOf" srcId="{43441DC3-00DF-4B7C-9E4C-5BA768900827}" destId="{54259C3A-019A-4D4D-8D15-418091A47B4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F4A87D5-2A84-489F-ABB4-B151B0B84FD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5A64928-018E-41C4-8122-71DD18F2B798}">
      <dgm:prSet/>
      <dgm:spPr/>
      <dgm:t>
        <a:bodyPr/>
        <a:lstStyle/>
        <a:p>
          <a:r>
            <a:rPr lang="en-US"/>
            <a:t>Work-Life Balance</a:t>
          </a:r>
        </a:p>
      </dgm:t>
    </dgm:pt>
    <dgm:pt modelId="{B46938BE-96F3-46A9-AA68-C37BD529A97E}" type="parTrans" cxnId="{C8B71655-8F41-4781-A848-1195D01CE204}">
      <dgm:prSet/>
      <dgm:spPr/>
      <dgm:t>
        <a:bodyPr/>
        <a:lstStyle/>
        <a:p>
          <a:endParaRPr lang="en-US"/>
        </a:p>
      </dgm:t>
    </dgm:pt>
    <dgm:pt modelId="{95A9C26C-2CE5-464C-89C7-D920FADE2DC1}" type="sibTrans" cxnId="{C8B71655-8F41-4781-A848-1195D01CE204}">
      <dgm:prSet/>
      <dgm:spPr/>
      <dgm:t>
        <a:bodyPr/>
        <a:lstStyle/>
        <a:p>
          <a:endParaRPr lang="en-US"/>
        </a:p>
      </dgm:t>
    </dgm:pt>
    <dgm:pt modelId="{0938F6C1-229F-47E0-8271-87A9FD079D8F}">
      <dgm:prSet/>
      <dgm:spPr/>
      <dgm:t>
        <a:bodyPr/>
        <a:lstStyle/>
        <a:p>
          <a:r>
            <a:rPr lang="en-US"/>
            <a:t>Compensation &amp; Benefits</a:t>
          </a:r>
        </a:p>
      </dgm:t>
    </dgm:pt>
    <dgm:pt modelId="{C67EB305-2C7A-4C41-9D56-47F725D80722}" type="parTrans" cxnId="{FB6E0661-97A1-4CE9-995C-1D25FBA10345}">
      <dgm:prSet/>
      <dgm:spPr/>
      <dgm:t>
        <a:bodyPr/>
        <a:lstStyle/>
        <a:p>
          <a:endParaRPr lang="en-US"/>
        </a:p>
      </dgm:t>
    </dgm:pt>
    <dgm:pt modelId="{14B2B5BC-3B59-49D0-90CF-E72CC5BDC71C}" type="sibTrans" cxnId="{FB6E0661-97A1-4CE9-995C-1D25FBA10345}">
      <dgm:prSet/>
      <dgm:spPr/>
      <dgm:t>
        <a:bodyPr/>
        <a:lstStyle/>
        <a:p>
          <a:endParaRPr lang="en-US"/>
        </a:p>
      </dgm:t>
    </dgm:pt>
    <dgm:pt modelId="{D569D7DD-B8FD-454D-8A98-D0CF4E40AF34}">
      <dgm:prSet/>
      <dgm:spPr/>
      <dgm:t>
        <a:bodyPr/>
        <a:lstStyle/>
        <a:p>
          <a:r>
            <a:rPr lang="en-US"/>
            <a:t>Leadership Engagement &amp; Support</a:t>
          </a:r>
        </a:p>
      </dgm:t>
    </dgm:pt>
    <dgm:pt modelId="{CD619D89-9028-4A54-BF26-A7EA8DD933D2}" type="parTrans" cxnId="{D8639309-AD59-4F2C-A812-76CE961AB9B3}">
      <dgm:prSet/>
      <dgm:spPr/>
      <dgm:t>
        <a:bodyPr/>
        <a:lstStyle/>
        <a:p>
          <a:endParaRPr lang="en-US"/>
        </a:p>
      </dgm:t>
    </dgm:pt>
    <dgm:pt modelId="{526ACBA5-A152-432B-95B9-F8AE4DC132E2}" type="sibTrans" cxnId="{D8639309-AD59-4F2C-A812-76CE961AB9B3}">
      <dgm:prSet/>
      <dgm:spPr/>
      <dgm:t>
        <a:bodyPr/>
        <a:lstStyle/>
        <a:p>
          <a:endParaRPr lang="en-US"/>
        </a:p>
      </dgm:t>
    </dgm:pt>
    <dgm:pt modelId="{1B6D3C39-B38A-4D49-A661-9F5153E9A501}" type="pres">
      <dgm:prSet presAssocID="{2F4A87D5-2A84-489F-ABB4-B151B0B84FD7}" presName="root" presStyleCnt="0">
        <dgm:presLayoutVars>
          <dgm:dir/>
          <dgm:resizeHandles val="exact"/>
        </dgm:presLayoutVars>
      </dgm:prSet>
      <dgm:spPr/>
    </dgm:pt>
    <dgm:pt modelId="{35A3974C-241A-48C9-A27A-CAC76BBDC315}" type="pres">
      <dgm:prSet presAssocID="{65A64928-018E-41C4-8122-71DD18F2B798}" presName="compNode" presStyleCnt="0"/>
      <dgm:spPr/>
    </dgm:pt>
    <dgm:pt modelId="{2C70F371-3EF8-40AD-B07F-1D1F2A933E94}" type="pres">
      <dgm:prSet presAssocID="{65A64928-018E-41C4-8122-71DD18F2B798}" presName="bgRect" presStyleLbl="bgShp" presStyleIdx="0" presStyleCnt="3"/>
      <dgm:spPr/>
    </dgm:pt>
    <dgm:pt modelId="{46BEA818-57ED-4ABF-9A4A-894C2FB7EFB5}" type="pres">
      <dgm:prSet presAssocID="{65A64928-018E-41C4-8122-71DD18F2B79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EDE9F226-DFC6-4682-A505-E90D9079F6E5}" type="pres">
      <dgm:prSet presAssocID="{65A64928-018E-41C4-8122-71DD18F2B798}" presName="spaceRect" presStyleCnt="0"/>
      <dgm:spPr/>
    </dgm:pt>
    <dgm:pt modelId="{7025A5EA-830A-4CA8-8C2D-E22C0AE034F4}" type="pres">
      <dgm:prSet presAssocID="{65A64928-018E-41C4-8122-71DD18F2B798}" presName="parTx" presStyleLbl="revTx" presStyleIdx="0" presStyleCnt="3">
        <dgm:presLayoutVars>
          <dgm:chMax val="0"/>
          <dgm:chPref val="0"/>
        </dgm:presLayoutVars>
      </dgm:prSet>
      <dgm:spPr/>
    </dgm:pt>
    <dgm:pt modelId="{0EC183FF-4EE1-4FCE-B912-68C39DD9E1AA}" type="pres">
      <dgm:prSet presAssocID="{95A9C26C-2CE5-464C-89C7-D920FADE2DC1}" presName="sibTrans" presStyleCnt="0"/>
      <dgm:spPr/>
    </dgm:pt>
    <dgm:pt modelId="{E5E650C0-C535-461D-AF7C-546114F7B3D0}" type="pres">
      <dgm:prSet presAssocID="{0938F6C1-229F-47E0-8271-87A9FD079D8F}" presName="compNode" presStyleCnt="0"/>
      <dgm:spPr/>
    </dgm:pt>
    <dgm:pt modelId="{3AFBDB46-6154-4B47-93FB-E7BB34CDDE34}" type="pres">
      <dgm:prSet presAssocID="{0938F6C1-229F-47E0-8271-87A9FD079D8F}" presName="bgRect" presStyleLbl="bgShp" presStyleIdx="1" presStyleCnt="3"/>
      <dgm:spPr/>
    </dgm:pt>
    <dgm:pt modelId="{CFA085D4-E1BF-4CAB-B843-4E2FE3EC8643}" type="pres">
      <dgm:prSet presAssocID="{0938F6C1-229F-47E0-8271-87A9FD079D8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2994728-D79E-4510-A614-8F1E726CC62E}" type="pres">
      <dgm:prSet presAssocID="{0938F6C1-229F-47E0-8271-87A9FD079D8F}" presName="spaceRect" presStyleCnt="0"/>
      <dgm:spPr/>
    </dgm:pt>
    <dgm:pt modelId="{69944C37-BBCF-4C74-AA2C-EA92F02EE62B}" type="pres">
      <dgm:prSet presAssocID="{0938F6C1-229F-47E0-8271-87A9FD079D8F}" presName="parTx" presStyleLbl="revTx" presStyleIdx="1" presStyleCnt="3">
        <dgm:presLayoutVars>
          <dgm:chMax val="0"/>
          <dgm:chPref val="0"/>
        </dgm:presLayoutVars>
      </dgm:prSet>
      <dgm:spPr/>
    </dgm:pt>
    <dgm:pt modelId="{96147815-D4AF-4B15-98FD-FB8F739CC3B5}" type="pres">
      <dgm:prSet presAssocID="{14B2B5BC-3B59-49D0-90CF-E72CC5BDC71C}" presName="sibTrans" presStyleCnt="0"/>
      <dgm:spPr/>
    </dgm:pt>
    <dgm:pt modelId="{EC961E2D-4EC7-45EE-B0A6-7EEFD32241B5}" type="pres">
      <dgm:prSet presAssocID="{D569D7DD-B8FD-454D-8A98-D0CF4E40AF34}" presName="compNode" presStyleCnt="0"/>
      <dgm:spPr/>
    </dgm:pt>
    <dgm:pt modelId="{6055EBD6-D243-4054-B273-C6D7ABDFDE44}" type="pres">
      <dgm:prSet presAssocID="{D569D7DD-B8FD-454D-8A98-D0CF4E40AF34}" presName="bgRect" presStyleLbl="bgShp" presStyleIdx="2" presStyleCnt="3"/>
      <dgm:spPr/>
    </dgm:pt>
    <dgm:pt modelId="{F4A41EAF-52E5-4E66-BB63-69CC6FD1F75C}" type="pres">
      <dgm:prSet presAssocID="{D569D7DD-B8FD-454D-8A98-D0CF4E40AF3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FE963149-3189-4F81-8309-B7BDEE3C148C}" type="pres">
      <dgm:prSet presAssocID="{D569D7DD-B8FD-454D-8A98-D0CF4E40AF34}" presName="spaceRect" presStyleCnt="0"/>
      <dgm:spPr/>
    </dgm:pt>
    <dgm:pt modelId="{C30BFED1-6842-4041-9A68-56F2F83F2FE6}" type="pres">
      <dgm:prSet presAssocID="{D569D7DD-B8FD-454D-8A98-D0CF4E40AF3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8639309-AD59-4F2C-A812-76CE961AB9B3}" srcId="{2F4A87D5-2A84-489F-ABB4-B151B0B84FD7}" destId="{D569D7DD-B8FD-454D-8A98-D0CF4E40AF34}" srcOrd="2" destOrd="0" parTransId="{CD619D89-9028-4A54-BF26-A7EA8DD933D2}" sibTransId="{526ACBA5-A152-432B-95B9-F8AE4DC132E2}"/>
    <dgm:cxn modelId="{A9441316-B082-4BB9-85FD-436392903E1E}" type="presOf" srcId="{65A64928-018E-41C4-8122-71DD18F2B798}" destId="{7025A5EA-830A-4CA8-8C2D-E22C0AE034F4}" srcOrd="0" destOrd="0" presId="urn:microsoft.com/office/officeart/2018/2/layout/IconVerticalSolidList"/>
    <dgm:cxn modelId="{FB6E0661-97A1-4CE9-995C-1D25FBA10345}" srcId="{2F4A87D5-2A84-489F-ABB4-B151B0B84FD7}" destId="{0938F6C1-229F-47E0-8271-87A9FD079D8F}" srcOrd="1" destOrd="0" parTransId="{C67EB305-2C7A-4C41-9D56-47F725D80722}" sibTransId="{14B2B5BC-3B59-49D0-90CF-E72CC5BDC71C}"/>
    <dgm:cxn modelId="{C8B71655-8F41-4781-A848-1195D01CE204}" srcId="{2F4A87D5-2A84-489F-ABB4-B151B0B84FD7}" destId="{65A64928-018E-41C4-8122-71DD18F2B798}" srcOrd="0" destOrd="0" parTransId="{B46938BE-96F3-46A9-AA68-C37BD529A97E}" sibTransId="{95A9C26C-2CE5-464C-89C7-D920FADE2DC1}"/>
    <dgm:cxn modelId="{1BDD9B84-9CAB-424F-8656-93688AC6E112}" type="presOf" srcId="{D569D7DD-B8FD-454D-8A98-D0CF4E40AF34}" destId="{C30BFED1-6842-4041-9A68-56F2F83F2FE6}" srcOrd="0" destOrd="0" presId="urn:microsoft.com/office/officeart/2018/2/layout/IconVerticalSolidList"/>
    <dgm:cxn modelId="{A23FBAD5-7137-4F61-8E28-F14C5DFF569E}" type="presOf" srcId="{2F4A87D5-2A84-489F-ABB4-B151B0B84FD7}" destId="{1B6D3C39-B38A-4D49-A661-9F5153E9A501}" srcOrd="0" destOrd="0" presId="urn:microsoft.com/office/officeart/2018/2/layout/IconVerticalSolidList"/>
    <dgm:cxn modelId="{1BC45CE4-FD61-4CD8-8A5F-758810F6DB61}" type="presOf" srcId="{0938F6C1-229F-47E0-8271-87A9FD079D8F}" destId="{69944C37-BBCF-4C74-AA2C-EA92F02EE62B}" srcOrd="0" destOrd="0" presId="urn:microsoft.com/office/officeart/2018/2/layout/IconVerticalSolidList"/>
    <dgm:cxn modelId="{512E3410-49BE-4B60-BA4C-C262FE502AC7}" type="presParOf" srcId="{1B6D3C39-B38A-4D49-A661-9F5153E9A501}" destId="{35A3974C-241A-48C9-A27A-CAC76BBDC315}" srcOrd="0" destOrd="0" presId="urn:microsoft.com/office/officeart/2018/2/layout/IconVerticalSolidList"/>
    <dgm:cxn modelId="{DE7943B1-5C99-4B96-BF6C-753782C36B42}" type="presParOf" srcId="{35A3974C-241A-48C9-A27A-CAC76BBDC315}" destId="{2C70F371-3EF8-40AD-B07F-1D1F2A933E94}" srcOrd="0" destOrd="0" presId="urn:microsoft.com/office/officeart/2018/2/layout/IconVerticalSolidList"/>
    <dgm:cxn modelId="{8B9B257F-DF67-4339-B453-DFBEFDA3B6CD}" type="presParOf" srcId="{35A3974C-241A-48C9-A27A-CAC76BBDC315}" destId="{46BEA818-57ED-4ABF-9A4A-894C2FB7EFB5}" srcOrd="1" destOrd="0" presId="urn:microsoft.com/office/officeart/2018/2/layout/IconVerticalSolidList"/>
    <dgm:cxn modelId="{0850608B-2141-4FE1-B260-08C43BE2B918}" type="presParOf" srcId="{35A3974C-241A-48C9-A27A-CAC76BBDC315}" destId="{EDE9F226-DFC6-4682-A505-E90D9079F6E5}" srcOrd="2" destOrd="0" presId="urn:microsoft.com/office/officeart/2018/2/layout/IconVerticalSolidList"/>
    <dgm:cxn modelId="{BF978F8E-15A2-4F88-AA45-CDCE657D71F5}" type="presParOf" srcId="{35A3974C-241A-48C9-A27A-CAC76BBDC315}" destId="{7025A5EA-830A-4CA8-8C2D-E22C0AE034F4}" srcOrd="3" destOrd="0" presId="urn:microsoft.com/office/officeart/2018/2/layout/IconVerticalSolidList"/>
    <dgm:cxn modelId="{198178DE-AF80-412E-9DAE-A49CCBE7FC37}" type="presParOf" srcId="{1B6D3C39-B38A-4D49-A661-9F5153E9A501}" destId="{0EC183FF-4EE1-4FCE-B912-68C39DD9E1AA}" srcOrd="1" destOrd="0" presId="urn:microsoft.com/office/officeart/2018/2/layout/IconVerticalSolidList"/>
    <dgm:cxn modelId="{B724F360-2C43-4418-831F-DFA525F3A143}" type="presParOf" srcId="{1B6D3C39-B38A-4D49-A661-9F5153E9A501}" destId="{E5E650C0-C535-461D-AF7C-546114F7B3D0}" srcOrd="2" destOrd="0" presId="urn:microsoft.com/office/officeart/2018/2/layout/IconVerticalSolidList"/>
    <dgm:cxn modelId="{071CC485-78C4-4176-A7CC-3D7627E3259A}" type="presParOf" srcId="{E5E650C0-C535-461D-AF7C-546114F7B3D0}" destId="{3AFBDB46-6154-4B47-93FB-E7BB34CDDE34}" srcOrd="0" destOrd="0" presId="urn:microsoft.com/office/officeart/2018/2/layout/IconVerticalSolidList"/>
    <dgm:cxn modelId="{B9E62162-85EB-4CB4-84E0-D3E1E2203F7D}" type="presParOf" srcId="{E5E650C0-C535-461D-AF7C-546114F7B3D0}" destId="{CFA085D4-E1BF-4CAB-B843-4E2FE3EC8643}" srcOrd="1" destOrd="0" presId="urn:microsoft.com/office/officeart/2018/2/layout/IconVerticalSolidList"/>
    <dgm:cxn modelId="{94B24C11-7CA1-4F41-AD18-56D64A55E977}" type="presParOf" srcId="{E5E650C0-C535-461D-AF7C-546114F7B3D0}" destId="{82994728-D79E-4510-A614-8F1E726CC62E}" srcOrd="2" destOrd="0" presId="urn:microsoft.com/office/officeart/2018/2/layout/IconVerticalSolidList"/>
    <dgm:cxn modelId="{D8AAA39A-936F-424F-BE72-B751D6054C8E}" type="presParOf" srcId="{E5E650C0-C535-461D-AF7C-546114F7B3D0}" destId="{69944C37-BBCF-4C74-AA2C-EA92F02EE62B}" srcOrd="3" destOrd="0" presId="urn:microsoft.com/office/officeart/2018/2/layout/IconVerticalSolidList"/>
    <dgm:cxn modelId="{F231C1BA-059A-4CFB-9BA0-65D0ECF19569}" type="presParOf" srcId="{1B6D3C39-B38A-4D49-A661-9F5153E9A501}" destId="{96147815-D4AF-4B15-98FD-FB8F739CC3B5}" srcOrd="3" destOrd="0" presId="urn:microsoft.com/office/officeart/2018/2/layout/IconVerticalSolidList"/>
    <dgm:cxn modelId="{E78EE528-E7FF-4F27-9B06-486484C06789}" type="presParOf" srcId="{1B6D3C39-B38A-4D49-A661-9F5153E9A501}" destId="{EC961E2D-4EC7-45EE-B0A6-7EEFD32241B5}" srcOrd="4" destOrd="0" presId="urn:microsoft.com/office/officeart/2018/2/layout/IconVerticalSolidList"/>
    <dgm:cxn modelId="{68B137C9-C694-451E-88B7-0F4665FAAB53}" type="presParOf" srcId="{EC961E2D-4EC7-45EE-B0A6-7EEFD32241B5}" destId="{6055EBD6-D243-4054-B273-C6D7ABDFDE44}" srcOrd="0" destOrd="0" presId="urn:microsoft.com/office/officeart/2018/2/layout/IconVerticalSolidList"/>
    <dgm:cxn modelId="{C4BB0082-64FA-4AFA-8168-E1FDF61B6CA4}" type="presParOf" srcId="{EC961E2D-4EC7-45EE-B0A6-7EEFD32241B5}" destId="{F4A41EAF-52E5-4E66-BB63-69CC6FD1F75C}" srcOrd="1" destOrd="0" presId="urn:microsoft.com/office/officeart/2018/2/layout/IconVerticalSolidList"/>
    <dgm:cxn modelId="{35A631D3-3719-422C-9098-2CFCFC14606D}" type="presParOf" srcId="{EC961E2D-4EC7-45EE-B0A6-7EEFD32241B5}" destId="{FE963149-3189-4F81-8309-B7BDEE3C148C}" srcOrd="2" destOrd="0" presId="urn:microsoft.com/office/officeart/2018/2/layout/IconVerticalSolidList"/>
    <dgm:cxn modelId="{5F821F3F-1F75-4343-A29D-4C3425F75F59}" type="presParOf" srcId="{EC961E2D-4EC7-45EE-B0A6-7EEFD32241B5}" destId="{C30BFED1-6842-4041-9A68-56F2F83F2FE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4303FAA-B6BB-4B57-A226-7F056B46202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69D5F80-3817-46E5-9B63-DC22E752A73E}">
      <dgm:prSet/>
      <dgm:spPr/>
      <dgm:t>
        <a:bodyPr/>
        <a:lstStyle/>
        <a:p>
          <a:r>
            <a:rPr lang="en-US"/>
            <a:t>To Unplug or Not to Unplug?</a:t>
          </a:r>
        </a:p>
      </dgm:t>
    </dgm:pt>
    <dgm:pt modelId="{64B7EA39-279D-4BD9-9F7A-ED1AB940C2EA}" type="parTrans" cxnId="{B463A80A-6FE5-44FA-9053-F9DFA33C2158}">
      <dgm:prSet/>
      <dgm:spPr/>
      <dgm:t>
        <a:bodyPr/>
        <a:lstStyle/>
        <a:p>
          <a:endParaRPr lang="en-US"/>
        </a:p>
      </dgm:t>
    </dgm:pt>
    <dgm:pt modelId="{9F59B026-CABB-4C5D-B1BA-AFA58F976F01}" type="sibTrans" cxnId="{B463A80A-6FE5-44FA-9053-F9DFA33C2158}">
      <dgm:prSet/>
      <dgm:spPr/>
      <dgm:t>
        <a:bodyPr/>
        <a:lstStyle/>
        <a:p>
          <a:endParaRPr lang="en-US"/>
        </a:p>
      </dgm:t>
    </dgm:pt>
    <dgm:pt modelId="{12EE0274-736A-4DD1-988E-D5E51BF2A7F6}">
      <dgm:prSet/>
      <dgm:spPr/>
      <dgm:t>
        <a:bodyPr/>
        <a:lstStyle/>
        <a:p>
          <a:r>
            <a:rPr lang="en-US"/>
            <a:t>Examine the Status Quo</a:t>
          </a:r>
        </a:p>
      </dgm:t>
    </dgm:pt>
    <dgm:pt modelId="{A194B809-9717-4F36-9820-E0E217C77A56}" type="parTrans" cxnId="{A23E4050-BB80-4384-ACB5-ED6C595EC398}">
      <dgm:prSet/>
      <dgm:spPr/>
      <dgm:t>
        <a:bodyPr/>
        <a:lstStyle/>
        <a:p>
          <a:endParaRPr lang="en-US"/>
        </a:p>
      </dgm:t>
    </dgm:pt>
    <dgm:pt modelId="{A68BD1A0-DFEF-41A0-B211-C9BA3E785A41}" type="sibTrans" cxnId="{A23E4050-BB80-4384-ACB5-ED6C595EC398}">
      <dgm:prSet/>
      <dgm:spPr/>
      <dgm:t>
        <a:bodyPr/>
        <a:lstStyle/>
        <a:p>
          <a:endParaRPr lang="en-US"/>
        </a:p>
      </dgm:t>
    </dgm:pt>
    <dgm:pt modelId="{32EF560C-F84C-4BE5-9C74-495D988FEB35}">
      <dgm:prSet/>
      <dgm:spPr/>
      <dgm:t>
        <a:bodyPr/>
        <a:lstStyle/>
        <a:p>
          <a:r>
            <a:rPr lang="en-US"/>
            <a:t>Are the Expectations Consistent?</a:t>
          </a:r>
        </a:p>
      </dgm:t>
    </dgm:pt>
    <dgm:pt modelId="{D32C3A31-2556-4F9D-8C86-D121A8A345A3}" type="parTrans" cxnId="{01B02BD6-3C38-4C90-BE8F-41F61CE0883E}">
      <dgm:prSet/>
      <dgm:spPr/>
      <dgm:t>
        <a:bodyPr/>
        <a:lstStyle/>
        <a:p>
          <a:endParaRPr lang="en-US"/>
        </a:p>
      </dgm:t>
    </dgm:pt>
    <dgm:pt modelId="{4E6D49D7-D99E-44B5-B1A0-ACCA5EF25332}" type="sibTrans" cxnId="{01B02BD6-3C38-4C90-BE8F-41F61CE0883E}">
      <dgm:prSet/>
      <dgm:spPr/>
      <dgm:t>
        <a:bodyPr/>
        <a:lstStyle/>
        <a:p>
          <a:endParaRPr lang="en-US"/>
        </a:p>
      </dgm:t>
    </dgm:pt>
    <dgm:pt modelId="{69002D7E-17E2-4223-9654-DE39EFE1CCB4}">
      <dgm:prSet/>
      <dgm:spPr/>
      <dgm:t>
        <a:bodyPr/>
        <a:lstStyle/>
        <a:p>
          <a:r>
            <a:rPr lang="en-US"/>
            <a:t>Is change possible?</a:t>
          </a:r>
        </a:p>
      </dgm:t>
    </dgm:pt>
    <dgm:pt modelId="{15C95960-7539-45B7-AE09-4C5437AF83E0}" type="parTrans" cxnId="{D6AE291D-F3F1-41DA-B143-868F7A20C606}">
      <dgm:prSet/>
      <dgm:spPr/>
      <dgm:t>
        <a:bodyPr/>
        <a:lstStyle/>
        <a:p>
          <a:endParaRPr lang="en-US"/>
        </a:p>
      </dgm:t>
    </dgm:pt>
    <dgm:pt modelId="{7F25B02B-C039-4BE7-976D-C58C9E70D43D}" type="sibTrans" cxnId="{D6AE291D-F3F1-41DA-B143-868F7A20C606}">
      <dgm:prSet/>
      <dgm:spPr/>
      <dgm:t>
        <a:bodyPr/>
        <a:lstStyle/>
        <a:p>
          <a:endParaRPr lang="en-US"/>
        </a:p>
      </dgm:t>
    </dgm:pt>
    <dgm:pt modelId="{A4F6C9C5-1F92-42CE-B5BA-0C7CAEACD091}" type="pres">
      <dgm:prSet presAssocID="{34303FAA-B6BB-4B57-A226-7F056B46202E}" presName="root" presStyleCnt="0">
        <dgm:presLayoutVars>
          <dgm:dir/>
          <dgm:resizeHandles val="exact"/>
        </dgm:presLayoutVars>
      </dgm:prSet>
      <dgm:spPr/>
    </dgm:pt>
    <dgm:pt modelId="{7FF79100-6402-4706-B3EE-3485BCF36D1A}" type="pres">
      <dgm:prSet presAssocID="{769D5F80-3817-46E5-9B63-DC22E752A73E}" presName="compNode" presStyleCnt="0"/>
      <dgm:spPr/>
    </dgm:pt>
    <dgm:pt modelId="{BD696095-013B-498D-A011-54CE49BF7005}" type="pres">
      <dgm:prSet presAssocID="{769D5F80-3817-46E5-9B63-DC22E752A73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F3DCB56C-44C2-4EBD-BAB7-10EBEA357D8E}" type="pres">
      <dgm:prSet presAssocID="{769D5F80-3817-46E5-9B63-DC22E752A73E}" presName="spaceRect" presStyleCnt="0"/>
      <dgm:spPr/>
    </dgm:pt>
    <dgm:pt modelId="{4DB82627-8150-4B58-8CE1-94648D311BF1}" type="pres">
      <dgm:prSet presAssocID="{769D5F80-3817-46E5-9B63-DC22E752A73E}" presName="textRect" presStyleLbl="revTx" presStyleIdx="0" presStyleCnt="4">
        <dgm:presLayoutVars>
          <dgm:chMax val="1"/>
          <dgm:chPref val="1"/>
        </dgm:presLayoutVars>
      </dgm:prSet>
      <dgm:spPr/>
    </dgm:pt>
    <dgm:pt modelId="{4E61BE3A-B7F8-4EEE-8114-6BE95AF4987B}" type="pres">
      <dgm:prSet presAssocID="{9F59B026-CABB-4C5D-B1BA-AFA58F976F01}" presName="sibTrans" presStyleCnt="0"/>
      <dgm:spPr/>
    </dgm:pt>
    <dgm:pt modelId="{D0F2DAF5-2603-4B7B-A794-ABEA59D72DF6}" type="pres">
      <dgm:prSet presAssocID="{12EE0274-736A-4DD1-988E-D5E51BF2A7F6}" presName="compNode" presStyleCnt="0"/>
      <dgm:spPr/>
    </dgm:pt>
    <dgm:pt modelId="{39CAF9E1-60E5-490F-AFE5-9D6903D221C6}" type="pres">
      <dgm:prSet presAssocID="{12EE0274-736A-4DD1-988E-D5E51BF2A7F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8AFA56E5-35B7-4BA7-8B3F-A1ECDCDB40C9}" type="pres">
      <dgm:prSet presAssocID="{12EE0274-736A-4DD1-988E-D5E51BF2A7F6}" presName="spaceRect" presStyleCnt="0"/>
      <dgm:spPr/>
    </dgm:pt>
    <dgm:pt modelId="{0932FEC2-4B6F-46A9-B748-E7DC144AB828}" type="pres">
      <dgm:prSet presAssocID="{12EE0274-736A-4DD1-988E-D5E51BF2A7F6}" presName="textRect" presStyleLbl="revTx" presStyleIdx="1" presStyleCnt="4">
        <dgm:presLayoutVars>
          <dgm:chMax val="1"/>
          <dgm:chPref val="1"/>
        </dgm:presLayoutVars>
      </dgm:prSet>
      <dgm:spPr/>
    </dgm:pt>
    <dgm:pt modelId="{427B5BD4-C3F3-43F7-9442-01C4FABB8408}" type="pres">
      <dgm:prSet presAssocID="{A68BD1A0-DFEF-41A0-B211-C9BA3E785A41}" presName="sibTrans" presStyleCnt="0"/>
      <dgm:spPr/>
    </dgm:pt>
    <dgm:pt modelId="{AFFF786B-C165-4E4A-A3B5-E7E5ED49686B}" type="pres">
      <dgm:prSet presAssocID="{32EF560C-F84C-4BE5-9C74-495D988FEB35}" presName="compNode" presStyleCnt="0"/>
      <dgm:spPr/>
    </dgm:pt>
    <dgm:pt modelId="{3E02727A-6301-4A30-A020-1203491137C7}" type="pres">
      <dgm:prSet presAssocID="{32EF560C-F84C-4BE5-9C74-495D988FEB3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F541A7D9-BAEC-4D61-B863-DCA5EF3460DB}" type="pres">
      <dgm:prSet presAssocID="{32EF560C-F84C-4BE5-9C74-495D988FEB35}" presName="spaceRect" presStyleCnt="0"/>
      <dgm:spPr/>
    </dgm:pt>
    <dgm:pt modelId="{57216209-063B-46F5-96B1-F5FC60B61A70}" type="pres">
      <dgm:prSet presAssocID="{32EF560C-F84C-4BE5-9C74-495D988FEB35}" presName="textRect" presStyleLbl="revTx" presStyleIdx="2" presStyleCnt="4">
        <dgm:presLayoutVars>
          <dgm:chMax val="1"/>
          <dgm:chPref val="1"/>
        </dgm:presLayoutVars>
      </dgm:prSet>
      <dgm:spPr/>
    </dgm:pt>
    <dgm:pt modelId="{5031325C-FF33-4C54-8E66-8EA59B031202}" type="pres">
      <dgm:prSet presAssocID="{4E6D49D7-D99E-44B5-B1A0-ACCA5EF25332}" presName="sibTrans" presStyleCnt="0"/>
      <dgm:spPr/>
    </dgm:pt>
    <dgm:pt modelId="{C2A4513B-2E03-48D1-9FFE-FD2BEC9C788E}" type="pres">
      <dgm:prSet presAssocID="{69002D7E-17E2-4223-9654-DE39EFE1CCB4}" presName="compNode" presStyleCnt="0"/>
      <dgm:spPr/>
    </dgm:pt>
    <dgm:pt modelId="{86CF80A1-431A-4F78-AD90-FEED34CDF4A6}" type="pres">
      <dgm:prSet presAssocID="{69002D7E-17E2-4223-9654-DE39EFE1CCB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B69F3FDA-DF68-476E-8DD6-60137FAA75A3}" type="pres">
      <dgm:prSet presAssocID="{69002D7E-17E2-4223-9654-DE39EFE1CCB4}" presName="spaceRect" presStyleCnt="0"/>
      <dgm:spPr/>
    </dgm:pt>
    <dgm:pt modelId="{8F97ADFD-73CF-453C-A1E8-2998F753F52C}" type="pres">
      <dgm:prSet presAssocID="{69002D7E-17E2-4223-9654-DE39EFE1CCB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463A80A-6FE5-44FA-9053-F9DFA33C2158}" srcId="{34303FAA-B6BB-4B57-A226-7F056B46202E}" destId="{769D5F80-3817-46E5-9B63-DC22E752A73E}" srcOrd="0" destOrd="0" parTransId="{64B7EA39-279D-4BD9-9F7A-ED1AB940C2EA}" sibTransId="{9F59B026-CABB-4C5D-B1BA-AFA58F976F01}"/>
    <dgm:cxn modelId="{D6AE291D-F3F1-41DA-B143-868F7A20C606}" srcId="{34303FAA-B6BB-4B57-A226-7F056B46202E}" destId="{69002D7E-17E2-4223-9654-DE39EFE1CCB4}" srcOrd="3" destOrd="0" parTransId="{15C95960-7539-45B7-AE09-4C5437AF83E0}" sibTransId="{7F25B02B-C039-4BE7-976D-C58C9E70D43D}"/>
    <dgm:cxn modelId="{555A5362-F362-49D8-AF7A-2969062D7C3C}" type="presOf" srcId="{12EE0274-736A-4DD1-988E-D5E51BF2A7F6}" destId="{0932FEC2-4B6F-46A9-B748-E7DC144AB828}" srcOrd="0" destOrd="0" presId="urn:microsoft.com/office/officeart/2018/2/layout/IconLabelList"/>
    <dgm:cxn modelId="{8D9A0469-09FE-4F57-88C7-E966040DDE81}" type="presOf" srcId="{69002D7E-17E2-4223-9654-DE39EFE1CCB4}" destId="{8F97ADFD-73CF-453C-A1E8-2998F753F52C}" srcOrd="0" destOrd="0" presId="urn:microsoft.com/office/officeart/2018/2/layout/IconLabelList"/>
    <dgm:cxn modelId="{A23E4050-BB80-4384-ACB5-ED6C595EC398}" srcId="{34303FAA-B6BB-4B57-A226-7F056B46202E}" destId="{12EE0274-736A-4DD1-988E-D5E51BF2A7F6}" srcOrd="1" destOrd="0" parTransId="{A194B809-9717-4F36-9820-E0E217C77A56}" sibTransId="{A68BD1A0-DFEF-41A0-B211-C9BA3E785A41}"/>
    <dgm:cxn modelId="{9D48697D-69DA-47B2-9D31-31BA55A2D6CA}" type="presOf" srcId="{34303FAA-B6BB-4B57-A226-7F056B46202E}" destId="{A4F6C9C5-1F92-42CE-B5BA-0C7CAEACD091}" srcOrd="0" destOrd="0" presId="urn:microsoft.com/office/officeart/2018/2/layout/IconLabelList"/>
    <dgm:cxn modelId="{B43DB4CC-E8A5-4E67-ABBB-D81AE534F9BD}" type="presOf" srcId="{769D5F80-3817-46E5-9B63-DC22E752A73E}" destId="{4DB82627-8150-4B58-8CE1-94648D311BF1}" srcOrd="0" destOrd="0" presId="urn:microsoft.com/office/officeart/2018/2/layout/IconLabelList"/>
    <dgm:cxn modelId="{01B02BD6-3C38-4C90-BE8F-41F61CE0883E}" srcId="{34303FAA-B6BB-4B57-A226-7F056B46202E}" destId="{32EF560C-F84C-4BE5-9C74-495D988FEB35}" srcOrd="2" destOrd="0" parTransId="{D32C3A31-2556-4F9D-8C86-D121A8A345A3}" sibTransId="{4E6D49D7-D99E-44B5-B1A0-ACCA5EF25332}"/>
    <dgm:cxn modelId="{7D51F4EC-65E0-4930-8D9E-C060A255ADCA}" type="presOf" srcId="{32EF560C-F84C-4BE5-9C74-495D988FEB35}" destId="{57216209-063B-46F5-96B1-F5FC60B61A70}" srcOrd="0" destOrd="0" presId="urn:microsoft.com/office/officeart/2018/2/layout/IconLabelList"/>
    <dgm:cxn modelId="{8137186E-8D38-4EEB-A3E5-790BCAE78F2C}" type="presParOf" srcId="{A4F6C9C5-1F92-42CE-B5BA-0C7CAEACD091}" destId="{7FF79100-6402-4706-B3EE-3485BCF36D1A}" srcOrd="0" destOrd="0" presId="urn:microsoft.com/office/officeart/2018/2/layout/IconLabelList"/>
    <dgm:cxn modelId="{684B724A-AA6C-43A8-918D-A76FF3E2419B}" type="presParOf" srcId="{7FF79100-6402-4706-B3EE-3485BCF36D1A}" destId="{BD696095-013B-498D-A011-54CE49BF7005}" srcOrd="0" destOrd="0" presId="urn:microsoft.com/office/officeart/2018/2/layout/IconLabelList"/>
    <dgm:cxn modelId="{8B608BFA-7A9A-49C0-849B-DBEB55E3ED8D}" type="presParOf" srcId="{7FF79100-6402-4706-B3EE-3485BCF36D1A}" destId="{F3DCB56C-44C2-4EBD-BAB7-10EBEA357D8E}" srcOrd="1" destOrd="0" presId="urn:microsoft.com/office/officeart/2018/2/layout/IconLabelList"/>
    <dgm:cxn modelId="{19BBE6DA-843F-4234-83D1-2D82B6A5B068}" type="presParOf" srcId="{7FF79100-6402-4706-B3EE-3485BCF36D1A}" destId="{4DB82627-8150-4B58-8CE1-94648D311BF1}" srcOrd="2" destOrd="0" presId="urn:microsoft.com/office/officeart/2018/2/layout/IconLabelList"/>
    <dgm:cxn modelId="{1D1A8C08-4F77-45EA-8D38-2FDF70343DAB}" type="presParOf" srcId="{A4F6C9C5-1F92-42CE-B5BA-0C7CAEACD091}" destId="{4E61BE3A-B7F8-4EEE-8114-6BE95AF4987B}" srcOrd="1" destOrd="0" presId="urn:microsoft.com/office/officeart/2018/2/layout/IconLabelList"/>
    <dgm:cxn modelId="{355BC335-37F9-42C1-A2DA-752CF8EF5434}" type="presParOf" srcId="{A4F6C9C5-1F92-42CE-B5BA-0C7CAEACD091}" destId="{D0F2DAF5-2603-4B7B-A794-ABEA59D72DF6}" srcOrd="2" destOrd="0" presId="urn:microsoft.com/office/officeart/2018/2/layout/IconLabelList"/>
    <dgm:cxn modelId="{F6D55A06-59C8-4716-AE81-A22BDB8D3F2C}" type="presParOf" srcId="{D0F2DAF5-2603-4B7B-A794-ABEA59D72DF6}" destId="{39CAF9E1-60E5-490F-AFE5-9D6903D221C6}" srcOrd="0" destOrd="0" presId="urn:microsoft.com/office/officeart/2018/2/layout/IconLabelList"/>
    <dgm:cxn modelId="{97226091-AF74-4209-8997-A90DE8B243AF}" type="presParOf" srcId="{D0F2DAF5-2603-4B7B-A794-ABEA59D72DF6}" destId="{8AFA56E5-35B7-4BA7-8B3F-A1ECDCDB40C9}" srcOrd="1" destOrd="0" presId="urn:microsoft.com/office/officeart/2018/2/layout/IconLabelList"/>
    <dgm:cxn modelId="{249FC92E-1106-49C0-8483-C0A9708213D1}" type="presParOf" srcId="{D0F2DAF5-2603-4B7B-A794-ABEA59D72DF6}" destId="{0932FEC2-4B6F-46A9-B748-E7DC144AB828}" srcOrd="2" destOrd="0" presId="urn:microsoft.com/office/officeart/2018/2/layout/IconLabelList"/>
    <dgm:cxn modelId="{AC5BB0D3-EBC8-4D69-BF2E-B2AB370BA1E5}" type="presParOf" srcId="{A4F6C9C5-1F92-42CE-B5BA-0C7CAEACD091}" destId="{427B5BD4-C3F3-43F7-9442-01C4FABB8408}" srcOrd="3" destOrd="0" presId="urn:microsoft.com/office/officeart/2018/2/layout/IconLabelList"/>
    <dgm:cxn modelId="{58095CCF-4CC7-41DB-A20C-59B819A626B3}" type="presParOf" srcId="{A4F6C9C5-1F92-42CE-B5BA-0C7CAEACD091}" destId="{AFFF786B-C165-4E4A-A3B5-E7E5ED49686B}" srcOrd="4" destOrd="0" presId="urn:microsoft.com/office/officeart/2018/2/layout/IconLabelList"/>
    <dgm:cxn modelId="{309F42C3-6F2A-47FB-88AD-51CAF44B0EF8}" type="presParOf" srcId="{AFFF786B-C165-4E4A-A3B5-E7E5ED49686B}" destId="{3E02727A-6301-4A30-A020-1203491137C7}" srcOrd="0" destOrd="0" presId="urn:microsoft.com/office/officeart/2018/2/layout/IconLabelList"/>
    <dgm:cxn modelId="{94252743-990E-4214-BA89-462A1E548A36}" type="presParOf" srcId="{AFFF786B-C165-4E4A-A3B5-E7E5ED49686B}" destId="{F541A7D9-BAEC-4D61-B863-DCA5EF3460DB}" srcOrd="1" destOrd="0" presId="urn:microsoft.com/office/officeart/2018/2/layout/IconLabelList"/>
    <dgm:cxn modelId="{E8B9321E-B5C3-4077-BBDB-8E5B8D02C3F0}" type="presParOf" srcId="{AFFF786B-C165-4E4A-A3B5-E7E5ED49686B}" destId="{57216209-063B-46F5-96B1-F5FC60B61A70}" srcOrd="2" destOrd="0" presId="urn:microsoft.com/office/officeart/2018/2/layout/IconLabelList"/>
    <dgm:cxn modelId="{8496326D-26BB-42C1-B5F9-675E9805E9BE}" type="presParOf" srcId="{A4F6C9C5-1F92-42CE-B5BA-0C7CAEACD091}" destId="{5031325C-FF33-4C54-8E66-8EA59B031202}" srcOrd="5" destOrd="0" presId="urn:microsoft.com/office/officeart/2018/2/layout/IconLabelList"/>
    <dgm:cxn modelId="{679CED55-3D58-4B7B-AAFB-2E0A80166E76}" type="presParOf" srcId="{A4F6C9C5-1F92-42CE-B5BA-0C7CAEACD091}" destId="{C2A4513B-2E03-48D1-9FFE-FD2BEC9C788E}" srcOrd="6" destOrd="0" presId="urn:microsoft.com/office/officeart/2018/2/layout/IconLabelList"/>
    <dgm:cxn modelId="{DF029D69-C3D2-4E07-997C-C0AF7630E8FA}" type="presParOf" srcId="{C2A4513B-2E03-48D1-9FFE-FD2BEC9C788E}" destId="{86CF80A1-431A-4F78-AD90-FEED34CDF4A6}" srcOrd="0" destOrd="0" presId="urn:microsoft.com/office/officeart/2018/2/layout/IconLabelList"/>
    <dgm:cxn modelId="{C705CE75-D1F8-417F-B0CD-EC6A29F9C3D9}" type="presParOf" srcId="{C2A4513B-2E03-48D1-9FFE-FD2BEC9C788E}" destId="{B69F3FDA-DF68-476E-8DD6-60137FAA75A3}" srcOrd="1" destOrd="0" presId="urn:microsoft.com/office/officeart/2018/2/layout/IconLabelList"/>
    <dgm:cxn modelId="{18187E71-E7EB-4360-B6C4-BA2C0DC182AE}" type="presParOf" srcId="{C2A4513B-2E03-48D1-9FFE-FD2BEC9C788E}" destId="{8F97ADFD-73CF-453C-A1E8-2998F753F52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8C3B46-ACD0-4499-BC1A-EFDFEB0087D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2D37FB6-AA35-42A3-BBD0-F11F0CF1ED1B}">
      <dgm:prSet/>
      <dgm:spPr/>
      <dgm:t>
        <a:bodyPr/>
        <a:lstStyle/>
        <a:p>
          <a:pPr>
            <a:defRPr cap="all"/>
          </a:pPr>
          <a:r>
            <a:rPr lang="en-US"/>
            <a:t>How Do We Stack Up?</a:t>
          </a:r>
        </a:p>
      </dgm:t>
    </dgm:pt>
    <dgm:pt modelId="{87BF7E5E-8C8A-4313-ACBD-6B0ACE5229AE}" type="parTrans" cxnId="{64BFC442-6B16-4367-97AE-AF30D0E229B4}">
      <dgm:prSet/>
      <dgm:spPr/>
      <dgm:t>
        <a:bodyPr/>
        <a:lstStyle/>
        <a:p>
          <a:endParaRPr lang="en-US"/>
        </a:p>
      </dgm:t>
    </dgm:pt>
    <dgm:pt modelId="{86EE0C3F-EF4A-4EA5-8B90-0722117609FE}" type="sibTrans" cxnId="{64BFC442-6B16-4367-97AE-AF30D0E229B4}">
      <dgm:prSet/>
      <dgm:spPr/>
      <dgm:t>
        <a:bodyPr/>
        <a:lstStyle/>
        <a:p>
          <a:endParaRPr lang="en-US"/>
        </a:p>
      </dgm:t>
    </dgm:pt>
    <dgm:pt modelId="{B776F26B-85CC-4882-A37C-28605434CF22}">
      <dgm:prSet/>
      <dgm:spPr/>
      <dgm:t>
        <a:bodyPr/>
        <a:lstStyle/>
        <a:p>
          <a:pPr>
            <a:defRPr cap="all"/>
          </a:pPr>
          <a:r>
            <a:rPr lang="en-US"/>
            <a:t>How Do We Supplement?</a:t>
          </a:r>
        </a:p>
      </dgm:t>
    </dgm:pt>
    <dgm:pt modelId="{5BF18735-C33C-450B-90F8-D8C95EF51A6F}" type="parTrans" cxnId="{2335849B-8F4F-4AA3-BEC5-80C60295D703}">
      <dgm:prSet/>
      <dgm:spPr/>
      <dgm:t>
        <a:bodyPr/>
        <a:lstStyle/>
        <a:p>
          <a:endParaRPr lang="en-US"/>
        </a:p>
      </dgm:t>
    </dgm:pt>
    <dgm:pt modelId="{718B9FBE-4F5F-4DF4-B9C4-A0700159B25C}" type="sibTrans" cxnId="{2335849B-8F4F-4AA3-BEC5-80C60295D703}">
      <dgm:prSet/>
      <dgm:spPr/>
      <dgm:t>
        <a:bodyPr/>
        <a:lstStyle/>
        <a:p>
          <a:endParaRPr lang="en-US"/>
        </a:p>
      </dgm:t>
    </dgm:pt>
    <dgm:pt modelId="{AC289A73-CB88-439D-8DEB-C5A923F669DC}">
      <dgm:prSet/>
      <dgm:spPr/>
      <dgm:t>
        <a:bodyPr/>
        <a:lstStyle/>
        <a:p>
          <a:pPr>
            <a:defRPr cap="all"/>
          </a:pPr>
          <a:r>
            <a:rPr lang="en-US"/>
            <a:t>How Do We Communicate?</a:t>
          </a:r>
        </a:p>
      </dgm:t>
    </dgm:pt>
    <dgm:pt modelId="{5E704F22-69CC-41A3-BFA6-E0E6DFCA98D0}" type="parTrans" cxnId="{97DEB7E8-1549-46CB-B134-CD97FFA4A4E4}">
      <dgm:prSet/>
      <dgm:spPr/>
      <dgm:t>
        <a:bodyPr/>
        <a:lstStyle/>
        <a:p>
          <a:endParaRPr lang="en-US"/>
        </a:p>
      </dgm:t>
    </dgm:pt>
    <dgm:pt modelId="{BD7434B8-2E6C-43B1-BB03-4D70AEE6069B}" type="sibTrans" cxnId="{97DEB7E8-1549-46CB-B134-CD97FFA4A4E4}">
      <dgm:prSet/>
      <dgm:spPr/>
      <dgm:t>
        <a:bodyPr/>
        <a:lstStyle/>
        <a:p>
          <a:endParaRPr lang="en-US"/>
        </a:p>
      </dgm:t>
    </dgm:pt>
    <dgm:pt modelId="{2F2BEF43-8162-4DF9-8CD8-E3A54C2DC420}" type="pres">
      <dgm:prSet presAssocID="{DE8C3B46-ACD0-4499-BC1A-EFDFEB0087D9}" presName="root" presStyleCnt="0">
        <dgm:presLayoutVars>
          <dgm:dir/>
          <dgm:resizeHandles val="exact"/>
        </dgm:presLayoutVars>
      </dgm:prSet>
      <dgm:spPr/>
    </dgm:pt>
    <dgm:pt modelId="{394BF36F-ED01-4BDB-9977-5B05DE1DF85D}" type="pres">
      <dgm:prSet presAssocID="{F2D37FB6-AA35-42A3-BBD0-F11F0CF1ED1B}" presName="compNode" presStyleCnt="0"/>
      <dgm:spPr/>
    </dgm:pt>
    <dgm:pt modelId="{5767309F-BF9C-47C0-8152-FFA46AD4C6DC}" type="pres">
      <dgm:prSet presAssocID="{F2D37FB6-AA35-42A3-BBD0-F11F0CF1ED1B}" presName="iconBgRect" presStyleLbl="bgShp" presStyleIdx="0" presStyleCnt="3"/>
      <dgm:spPr/>
    </dgm:pt>
    <dgm:pt modelId="{58A0AC04-EE69-43A5-8CF9-074F08688ED3}" type="pres">
      <dgm:prSet presAssocID="{F2D37FB6-AA35-42A3-BBD0-F11F0CF1ED1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F853970-62AA-4552-A64B-42802361685B}" type="pres">
      <dgm:prSet presAssocID="{F2D37FB6-AA35-42A3-BBD0-F11F0CF1ED1B}" presName="spaceRect" presStyleCnt="0"/>
      <dgm:spPr/>
    </dgm:pt>
    <dgm:pt modelId="{7CBF7CC5-3A93-4958-A54C-0C1FBAD9F80D}" type="pres">
      <dgm:prSet presAssocID="{F2D37FB6-AA35-42A3-BBD0-F11F0CF1ED1B}" presName="textRect" presStyleLbl="revTx" presStyleIdx="0" presStyleCnt="3">
        <dgm:presLayoutVars>
          <dgm:chMax val="1"/>
          <dgm:chPref val="1"/>
        </dgm:presLayoutVars>
      </dgm:prSet>
      <dgm:spPr/>
    </dgm:pt>
    <dgm:pt modelId="{6AAA9F18-C3EE-4A0D-92CE-28CCC9AE6E27}" type="pres">
      <dgm:prSet presAssocID="{86EE0C3F-EF4A-4EA5-8B90-0722117609FE}" presName="sibTrans" presStyleCnt="0"/>
      <dgm:spPr/>
    </dgm:pt>
    <dgm:pt modelId="{3007830A-C4DF-4A1A-BD4C-9C4B9038B92A}" type="pres">
      <dgm:prSet presAssocID="{B776F26B-85CC-4882-A37C-28605434CF22}" presName="compNode" presStyleCnt="0"/>
      <dgm:spPr/>
    </dgm:pt>
    <dgm:pt modelId="{0F949F40-3447-4E2B-83E5-5B9C628FFC35}" type="pres">
      <dgm:prSet presAssocID="{B776F26B-85CC-4882-A37C-28605434CF22}" presName="iconBgRect" presStyleLbl="bgShp" presStyleIdx="1" presStyleCnt="3"/>
      <dgm:spPr/>
    </dgm:pt>
    <dgm:pt modelId="{9DB9DB50-F11D-4C53-8563-F4687737994E}" type="pres">
      <dgm:prSet presAssocID="{B776F26B-85CC-4882-A37C-28605434CF2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2E5EAF2C-4C63-49CB-942E-7A52A288FEAD}" type="pres">
      <dgm:prSet presAssocID="{B776F26B-85CC-4882-A37C-28605434CF22}" presName="spaceRect" presStyleCnt="0"/>
      <dgm:spPr/>
    </dgm:pt>
    <dgm:pt modelId="{F1DF4C7F-7D1E-4638-BF99-C0E9290CA0AC}" type="pres">
      <dgm:prSet presAssocID="{B776F26B-85CC-4882-A37C-28605434CF22}" presName="textRect" presStyleLbl="revTx" presStyleIdx="1" presStyleCnt="3">
        <dgm:presLayoutVars>
          <dgm:chMax val="1"/>
          <dgm:chPref val="1"/>
        </dgm:presLayoutVars>
      </dgm:prSet>
      <dgm:spPr/>
    </dgm:pt>
    <dgm:pt modelId="{31D7451B-5D77-4EBA-B716-5ED56DEA0809}" type="pres">
      <dgm:prSet presAssocID="{718B9FBE-4F5F-4DF4-B9C4-A0700159B25C}" presName="sibTrans" presStyleCnt="0"/>
      <dgm:spPr/>
    </dgm:pt>
    <dgm:pt modelId="{2C4CCE47-8A52-4863-9E87-17399957D6D9}" type="pres">
      <dgm:prSet presAssocID="{AC289A73-CB88-439D-8DEB-C5A923F669DC}" presName="compNode" presStyleCnt="0"/>
      <dgm:spPr/>
    </dgm:pt>
    <dgm:pt modelId="{D3B321D1-EE60-4FE0-9864-6E428785F623}" type="pres">
      <dgm:prSet presAssocID="{AC289A73-CB88-439D-8DEB-C5A923F669DC}" presName="iconBgRect" presStyleLbl="bgShp" presStyleIdx="2" presStyleCnt="3"/>
      <dgm:spPr/>
    </dgm:pt>
    <dgm:pt modelId="{A92F7677-6798-43A4-A7F5-C632D3BF9B9C}" type="pres">
      <dgm:prSet presAssocID="{AC289A73-CB88-439D-8DEB-C5A923F669D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unications"/>
        </a:ext>
      </dgm:extLst>
    </dgm:pt>
    <dgm:pt modelId="{2FF88B35-86E1-4BB4-9B87-793EBBDE82B7}" type="pres">
      <dgm:prSet presAssocID="{AC289A73-CB88-439D-8DEB-C5A923F669DC}" presName="spaceRect" presStyleCnt="0"/>
      <dgm:spPr/>
    </dgm:pt>
    <dgm:pt modelId="{81A67F4B-EDA0-445C-B8B0-AAF5DE8981C5}" type="pres">
      <dgm:prSet presAssocID="{AC289A73-CB88-439D-8DEB-C5A923F669D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3C8410C-E2DD-49B6-A5E6-131EB0092519}" type="presOf" srcId="{B776F26B-85CC-4882-A37C-28605434CF22}" destId="{F1DF4C7F-7D1E-4638-BF99-C0E9290CA0AC}" srcOrd="0" destOrd="0" presId="urn:microsoft.com/office/officeart/2018/5/layout/IconCircleLabelList"/>
    <dgm:cxn modelId="{64BFC442-6B16-4367-97AE-AF30D0E229B4}" srcId="{DE8C3B46-ACD0-4499-BC1A-EFDFEB0087D9}" destId="{F2D37FB6-AA35-42A3-BBD0-F11F0CF1ED1B}" srcOrd="0" destOrd="0" parTransId="{87BF7E5E-8C8A-4313-ACBD-6B0ACE5229AE}" sibTransId="{86EE0C3F-EF4A-4EA5-8B90-0722117609FE}"/>
    <dgm:cxn modelId="{7648696A-BDA4-4E18-9462-1C5A0D30A43A}" type="presOf" srcId="{F2D37FB6-AA35-42A3-BBD0-F11F0CF1ED1B}" destId="{7CBF7CC5-3A93-4958-A54C-0C1FBAD9F80D}" srcOrd="0" destOrd="0" presId="urn:microsoft.com/office/officeart/2018/5/layout/IconCircleLabelList"/>
    <dgm:cxn modelId="{21A8E54A-290E-446C-B6E4-413EF8B54958}" type="presOf" srcId="{DE8C3B46-ACD0-4499-BC1A-EFDFEB0087D9}" destId="{2F2BEF43-8162-4DF9-8CD8-E3A54C2DC420}" srcOrd="0" destOrd="0" presId="urn:microsoft.com/office/officeart/2018/5/layout/IconCircleLabelList"/>
    <dgm:cxn modelId="{0B399D88-C2E3-4BFC-AACB-C2B736A026F1}" type="presOf" srcId="{AC289A73-CB88-439D-8DEB-C5A923F669DC}" destId="{81A67F4B-EDA0-445C-B8B0-AAF5DE8981C5}" srcOrd="0" destOrd="0" presId="urn:microsoft.com/office/officeart/2018/5/layout/IconCircleLabelList"/>
    <dgm:cxn modelId="{2335849B-8F4F-4AA3-BEC5-80C60295D703}" srcId="{DE8C3B46-ACD0-4499-BC1A-EFDFEB0087D9}" destId="{B776F26B-85CC-4882-A37C-28605434CF22}" srcOrd="1" destOrd="0" parTransId="{5BF18735-C33C-450B-90F8-D8C95EF51A6F}" sibTransId="{718B9FBE-4F5F-4DF4-B9C4-A0700159B25C}"/>
    <dgm:cxn modelId="{97DEB7E8-1549-46CB-B134-CD97FFA4A4E4}" srcId="{DE8C3B46-ACD0-4499-BC1A-EFDFEB0087D9}" destId="{AC289A73-CB88-439D-8DEB-C5A923F669DC}" srcOrd="2" destOrd="0" parTransId="{5E704F22-69CC-41A3-BFA6-E0E6DFCA98D0}" sibTransId="{BD7434B8-2E6C-43B1-BB03-4D70AEE6069B}"/>
    <dgm:cxn modelId="{1E3ACF1C-0395-4049-93DF-895BB157A1D6}" type="presParOf" srcId="{2F2BEF43-8162-4DF9-8CD8-E3A54C2DC420}" destId="{394BF36F-ED01-4BDB-9977-5B05DE1DF85D}" srcOrd="0" destOrd="0" presId="urn:microsoft.com/office/officeart/2018/5/layout/IconCircleLabelList"/>
    <dgm:cxn modelId="{539B7BA8-86C6-4A8A-AEDD-CEB6F091D189}" type="presParOf" srcId="{394BF36F-ED01-4BDB-9977-5B05DE1DF85D}" destId="{5767309F-BF9C-47C0-8152-FFA46AD4C6DC}" srcOrd="0" destOrd="0" presId="urn:microsoft.com/office/officeart/2018/5/layout/IconCircleLabelList"/>
    <dgm:cxn modelId="{72E71EE2-9D63-4858-89C1-635B8B672256}" type="presParOf" srcId="{394BF36F-ED01-4BDB-9977-5B05DE1DF85D}" destId="{58A0AC04-EE69-43A5-8CF9-074F08688ED3}" srcOrd="1" destOrd="0" presId="urn:microsoft.com/office/officeart/2018/5/layout/IconCircleLabelList"/>
    <dgm:cxn modelId="{8F597775-6DBE-4647-9AB9-930665FD0B63}" type="presParOf" srcId="{394BF36F-ED01-4BDB-9977-5B05DE1DF85D}" destId="{0F853970-62AA-4552-A64B-42802361685B}" srcOrd="2" destOrd="0" presId="urn:microsoft.com/office/officeart/2018/5/layout/IconCircleLabelList"/>
    <dgm:cxn modelId="{DFCA2BD1-A237-4C11-B066-157012E7E61C}" type="presParOf" srcId="{394BF36F-ED01-4BDB-9977-5B05DE1DF85D}" destId="{7CBF7CC5-3A93-4958-A54C-0C1FBAD9F80D}" srcOrd="3" destOrd="0" presId="urn:microsoft.com/office/officeart/2018/5/layout/IconCircleLabelList"/>
    <dgm:cxn modelId="{9A1C3E5A-CDC9-430E-8799-87D62EB53DB6}" type="presParOf" srcId="{2F2BEF43-8162-4DF9-8CD8-E3A54C2DC420}" destId="{6AAA9F18-C3EE-4A0D-92CE-28CCC9AE6E27}" srcOrd="1" destOrd="0" presId="urn:microsoft.com/office/officeart/2018/5/layout/IconCircleLabelList"/>
    <dgm:cxn modelId="{81325DBE-23F9-4FF6-A647-4CA06B3C71BA}" type="presParOf" srcId="{2F2BEF43-8162-4DF9-8CD8-E3A54C2DC420}" destId="{3007830A-C4DF-4A1A-BD4C-9C4B9038B92A}" srcOrd="2" destOrd="0" presId="urn:microsoft.com/office/officeart/2018/5/layout/IconCircleLabelList"/>
    <dgm:cxn modelId="{CB713417-BA8D-4E3F-BF1C-5F2B9419CED7}" type="presParOf" srcId="{3007830A-C4DF-4A1A-BD4C-9C4B9038B92A}" destId="{0F949F40-3447-4E2B-83E5-5B9C628FFC35}" srcOrd="0" destOrd="0" presId="urn:microsoft.com/office/officeart/2018/5/layout/IconCircleLabelList"/>
    <dgm:cxn modelId="{EC2F387A-D894-4E56-A62F-92B673266014}" type="presParOf" srcId="{3007830A-C4DF-4A1A-BD4C-9C4B9038B92A}" destId="{9DB9DB50-F11D-4C53-8563-F4687737994E}" srcOrd="1" destOrd="0" presId="urn:microsoft.com/office/officeart/2018/5/layout/IconCircleLabelList"/>
    <dgm:cxn modelId="{29A38B1C-3445-42DC-A0B4-18848CB9B075}" type="presParOf" srcId="{3007830A-C4DF-4A1A-BD4C-9C4B9038B92A}" destId="{2E5EAF2C-4C63-49CB-942E-7A52A288FEAD}" srcOrd="2" destOrd="0" presId="urn:microsoft.com/office/officeart/2018/5/layout/IconCircleLabelList"/>
    <dgm:cxn modelId="{54F6295C-16A2-46EC-B725-5280FD164865}" type="presParOf" srcId="{3007830A-C4DF-4A1A-BD4C-9C4B9038B92A}" destId="{F1DF4C7F-7D1E-4638-BF99-C0E9290CA0AC}" srcOrd="3" destOrd="0" presId="urn:microsoft.com/office/officeart/2018/5/layout/IconCircleLabelList"/>
    <dgm:cxn modelId="{B60F9744-AA3E-4BEC-A845-1217A5A53482}" type="presParOf" srcId="{2F2BEF43-8162-4DF9-8CD8-E3A54C2DC420}" destId="{31D7451B-5D77-4EBA-B716-5ED56DEA0809}" srcOrd="3" destOrd="0" presId="urn:microsoft.com/office/officeart/2018/5/layout/IconCircleLabelList"/>
    <dgm:cxn modelId="{DCB07059-ACAE-4CA9-A7F0-11AA43FCD6CB}" type="presParOf" srcId="{2F2BEF43-8162-4DF9-8CD8-E3A54C2DC420}" destId="{2C4CCE47-8A52-4863-9E87-17399957D6D9}" srcOrd="4" destOrd="0" presId="urn:microsoft.com/office/officeart/2018/5/layout/IconCircleLabelList"/>
    <dgm:cxn modelId="{C9ED5875-AE08-41CF-AAAD-8D06FF55DE97}" type="presParOf" srcId="{2C4CCE47-8A52-4863-9E87-17399957D6D9}" destId="{D3B321D1-EE60-4FE0-9864-6E428785F623}" srcOrd="0" destOrd="0" presId="urn:microsoft.com/office/officeart/2018/5/layout/IconCircleLabelList"/>
    <dgm:cxn modelId="{489C8518-3A61-42E5-A7F7-D968FC47AE24}" type="presParOf" srcId="{2C4CCE47-8A52-4863-9E87-17399957D6D9}" destId="{A92F7677-6798-43A4-A7F5-C632D3BF9B9C}" srcOrd="1" destOrd="0" presId="urn:microsoft.com/office/officeart/2018/5/layout/IconCircleLabelList"/>
    <dgm:cxn modelId="{98486C8E-3CDF-48EC-8D6B-1EA5F5028766}" type="presParOf" srcId="{2C4CCE47-8A52-4863-9E87-17399957D6D9}" destId="{2FF88B35-86E1-4BB4-9B87-793EBBDE82B7}" srcOrd="2" destOrd="0" presId="urn:microsoft.com/office/officeart/2018/5/layout/IconCircleLabelList"/>
    <dgm:cxn modelId="{364BE903-17D4-4913-ADAF-EAF21C3F4967}" type="presParOf" srcId="{2C4CCE47-8A52-4863-9E87-17399957D6D9}" destId="{81A67F4B-EDA0-445C-B8B0-AAF5DE8981C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BE27FBD-27E6-4390-9DED-41BAC41D5985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1937EF9-B1DF-4248-A885-643A92BBC642}">
      <dgm:prSet/>
      <dgm:spPr/>
      <dgm:t>
        <a:bodyPr/>
        <a:lstStyle/>
        <a:p>
          <a:pPr>
            <a:defRPr cap="all"/>
          </a:pPr>
          <a:r>
            <a:rPr lang="en-US"/>
            <a:t>Learn Your Team</a:t>
          </a:r>
        </a:p>
      </dgm:t>
    </dgm:pt>
    <dgm:pt modelId="{5E81048E-8D69-402A-8643-2E5E1B5BBB7F}" type="parTrans" cxnId="{C7052A32-EF71-4DBB-8076-111E52CF05A6}">
      <dgm:prSet/>
      <dgm:spPr/>
      <dgm:t>
        <a:bodyPr/>
        <a:lstStyle/>
        <a:p>
          <a:endParaRPr lang="en-US"/>
        </a:p>
      </dgm:t>
    </dgm:pt>
    <dgm:pt modelId="{8B515BE0-7310-49DA-B457-C3DF1B442F60}" type="sibTrans" cxnId="{C7052A32-EF71-4DBB-8076-111E52CF05A6}">
      <dgm:prSet/>
      <dgm:spPr/>
      <dgm:t>
        <a:bodyPr/>
        <a:lstStyle/>
        <a:p>
          <a:endParaRPr lang="en-US"/>
        </a:p>
      </dgm:t>
    </dgm:pt>
    <dgm:pt modelId="{2E70051D-9DA8-4D93-BE11-8451CC9E59AE}">
      <dgm:prSet/>
      <dgm:spPr/>
      <dgm:t>
        <a:bodyPr/>
        <a:lstStyle/>
        <a:p>
          <a:pPr>
            <a:defRPr cap="all"/>
          </a:pPr>
          <a:r>
            <a:rPr lang="en-US"/>
            <a:t>Be Visible When Possible</a:t>
          </a:r>
        </a:p>
      </dgm:t>
    </dgm:pt>
    <dgm:pt modelId="{49E4C712-FA19-4C8A-8121-2A21EACB2C0D}" type="parTrans" cxnId="{57DF262D-5CC2-47D2-AC6F-784477602011}">
      <dgm:prSet/>
      <dgm:spPr/>
      <dgm:t>
        <a:bodyPr/>
        <a:lstStyle/>
        <a:p>
          <a:endParaRPr lang="en-US"/>
        </a:p>
      </dgm:t>
    </dgm:pt>
    <dgm:pt modelId="{F5E64338-614C-4186-AD03-877C6BB4CF3A}" type="sibTrans" cxnId="{57DF262D-5CC2-47D2-AC6F-784477602011}">
      <dgm:prSet/>
      <dgm:spPr/>
      <dgm:t>
        <a:bodyPr/>
        <a:lstStyle/>
        <a:p>
          <a:endParaRPr lang="en-US"/>
        </a:p>
      </dgm:t>
    </dgm:pt>
    <dgm:pt modelId="{466E3DFB-3B4E-4B90-AFDA-2AB5D023EF03}">
      <dgm:prSet/>
      <dgm:spPr/>
      <dgm:t>
        <a:bodyPr/>
        <a:lstStyle/>
        <a:p>
          <a:pPr>
            <a:defRPr cap="all"/>
          </a:pPr>
          <a:r>
            <a:rPr lang="en-US"/>
            <a:t>Share Your Stories</a:t>
          </a:r>
        </a:p>
      </dgm:t>
    </dgm:pt>
    <dgm:pt modelId="{6F66C5F6-C8C1-4655-9586-89FB717B616B}" type="parTrans" cxnId="{3C526083-B0C2-4C67-B734-BA95557FA43A}">
      <dgm:prSet/>
      <dgm:spPr/>
      <dgm:t>
        <a:bodyPr/>
        <a:lstStyle/>
        <a:p>
          <a:endParaRPr lang="en-US"/>
        </a:p>
      </dgm:t>
    </dgm:pt>
    <dgm:pt modelId="{240724F5-BE80-46CF-9C30-B92DCCE99DA4}" type="sibTrans" cxnId="{3C526083-B0C2-4C67-B734-BA95557FA43A}">
      <dgm:prSet/>
      <dgm:spPr/>
      <dgm:t>
        <a:bodyPr/>
        <a:lstStyle/>
        <a:p>
          <a:endParaRPr lang="en-US"/>
        </a:p>
      </dgm:t>
    </dgm:pt>
    <dgm:pt modelId="{31969230-DAC8-446F-993C-3CBD36D20AEC}">
      <dgm:prSet/>
      <dgm:spPr/>
      <dgm:t>
        <a:bodyPr/>
        <a:lstStyle/>
        <a:p>
          <a:pPr>
            <a:defRPr cap="all"/>
          </a:pPr>
          <a:r>
            <a:rPr lang="en-US"/>
            <a:t>Mix Transformational with Transactional </a:t>
          </a:r>
        </a:p>
      </dgm:t>
    </dgm:pt>
    <dgm:pt modelId="{0873322F-3B04-4631-8E99-4BAB03DE8574}" type="parTrans" cxnId="{509A2878-AD5C-4983-AD4B-D9B75063F894}">
      <dgm:prSet/>
      <dgm:spPr/>
      <dgm:t>
        <a:bodyPr/>
        <a:lstStyle/>
        <a:p>
          <a:endParaRPr lang="en-US"/>
        </a:p>
      </dgm:t>
    </dgm:pt>
    <dgm:pt modelId="{2561E993-46CA-4143-8098-F55855223FB2}" type="sibTrans" cxnId="{509A2878-AD5C-4983-AD4B-D9B75063F894}">
      <dgm:prSet/>
      <dgm:spPr/>
      <dgm:t>
        <a:bodyPr/>
        <a:lstStyle/>
        <a:p>
          <a:endParaRPr lang="en-US"/>
        </a:p>
      </dgm:t>
    </dgm:pt>
    <dgm:pt modelId="{81DA6440-BC1A-4A20-96DE-67163689AEB6}">
      <dgm:prSet/>
      <dgm:spPr/>
      <dgm:t>
        <a:bodyPr/>
        <a:lstStyle/>
        <a:p>
          <a:pPr>
            <a:defRPr cap="all"/>
          </a:pPr>
          <a:r>
            <a:rPr lang="en-US"/>
            <a:t>Implement the Brand Toolbox</a:t>
          </a:r>
        </a:p>
      </dgm:t>
    </dgm:pt>
    <dgm:pt modelId="{23362FCC-CE0D-4322-9A65-F3AB00FF54C4}" type="parTrans" cxnId="{69B90FBC-A3DB-4CAC-A7A7-A721D233838F}">
      <dgm:prSet/>
      <dgm:spPr/>
      <dgm:t>
        <a:bodyPr/>
        <a:lstStyle/>
        <a:p>
          <a:endParaRPr lang="en-US"/>
        </a:p>
      </dgm:t>
    </dgm:pt>
    <dgm:pt modelId="{AA5D4B6E-AF50-41FA-8EEF-304FEFAECDAF}" type="sibTrans" cxnId="{69B90FBC-A3DB-4CAC-A7A7-A721D233838F}">
      <dgm:prSet/>
      <dgm:spPr/>
      <dgm:t>
        <a:bodyPr/>
        <a:lstStyle/>
        <a:p>
          <a:endParaRPr lang="en-US"/>
        </a:p>
      </dgm:t>
    </dgm:pt>
    <dgm:pt modelId="{A36C2068-B5F0-4732-BA7A-2CBFBF68DB00}" type="pres">
      <dgm:prSet presAssocID="{9BE27FBD-27E6-4390-9DED-41BAC41D5985}" presName="root" presStyleCnt="0">
        <dgm:presLayoutVars>
          <dgm:dir/>
          <dgm:resizeHandles val="exact"/>
        </dgm:presLayoutVars>
      </dgm:prSet>
      <dgm:spPr/>
    </dgm:pt>
    <dgm:pt modelId="{7779B085-4F2F-49D0-8012-9A628F5EA23B}" type="pres">
      <dgm:prSet presAssocID="{B1937EF9-B1DF-4248-A885-643A92BBC642}" presName="compNode" presStyleCnt="0"/>
      <dgm:spPr/>
    </dgm:pt>
    <dgm:pt modelId="{8612BF95-A79A-458A-A1CC-FCD26C18896D}" type="pres">
      <dgm:prSet presAssocID="{B1937EF9-B1DF-4248-A885-643A92BBC642}" presName="iconBgRect" presStyleLbl="bgShp" presStyleIdx="0" presStyleCnt="5"/>
      <dgm:spPr/>
    </dgm:pt>
    <dgm:pt modelId="{E3A8D80D-95FF-410B-83D0-A6048AFC0164}" type="pres">
      <dgm:prSet presAssocID="{B1937EF9-B1DF-4248-A885-643A92BBC64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F0CDAB60-3DBD-46F7-875C-DC829D07C1D5}" type="pres">
      <dgm:prSet presAssocID="{B1937EF9-B1DF-4248-A885-643A92BBC642}" presName="spaceRect" presStyleCnt="0"/>
      <dgm:spPr/>
    </dgm:pt>
    <dgm:pt modelId="{96418FE1-3B06-410B-8091-2AEE6732B850}" type="pres">
      <dgm:prSet presAssocID="{B1937EF9-B1DF-4248-A885-643A92BBC642}" presName="textRect" presStyleLbl="revTx" presStyleIdx="0" presStyleCnt="5">
        <dgm:presLayoutVars>
          <dgm:chMax val="1"/>
          <dgm:chPref val="1"/>
        </dgm:presLayoutVars>
      </dgm:prSet>
      <dgm:spPr/>
    </dgm:pt>
    <dgm:pt modelId="{8B3E0AF0-20D8-4598-B66D-52A57F79F656}" type="pres">
      <dgm:prSet presAssocID="{8B515BE0-7310-49DA-B457-C3DF1B442F60}" presName="sibTrans" presStyleCnt="0"/>
      <dgm:spPr/>
    </dgm:pt>
    <dgm:pt modelId="{09DC15C8-2773-467D-A259-A2C84781CA91}" type="pres">
      <dgm:prSet presAssocID="{2E70051D-9DA8-4D93-BE11-8451CC9E59AE}" presName="compNode" presStyleCnt="0"/>
      <dgm:spPr/>
    </dgm:pt>
    <dgm:pt modelId="{6E0154C5-E347-4C4F-A3D8-303D24E13646}" type="pres">
      <dgm:prSet presAssocID="{2E70051D-9DA8-4D93-BE11-8451CC9E59AE}" presName="iconBgRect" presStyleLbl="bgShp" presStyleIdx="1" presStyleCnt="5"/>
      <dgm:spPr/>
    </dgm:pt>
    <dgm:pt modelId="{E2E09AAD-5CF0-4156-8B7B-A7A746D5CA70}" type="pres">
      <dgm:prSet presAssocID="{2E70051D-9DA8-4D93-BE11-8451CC9E59A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DD3016C1-436E-4D56-84F0-7C2AA143AC9E}" type="pres">
      <dgm:prSet presAssocID="{2E70051D-9DA8-4D93-BE11-8451CC9E59AE}" presName="spaceRect" presStyleCnt="0"/>
      <dgm:spPr/>
    </dgm:pt>
    <dgm:pt modelId="{5B87CD1F-3C4E-4B5D-9263-9D322D558480}" type="pres">
      <dgm:prSet presAssocID="{2E70051D-9DA8-4D93-BE11-8451CC9E59AE}" presName="textRect" presStyleLbl="revTx" presStyleIdx="1" presStyleCnt="5">
        <dgm:presLayoutVars>
          <dgm:chMax val="1"/>
          <dgm:chPref val="1"/>
        </dgm:presLayoutVars>
      </dgm:prSet>
      <dgm:spPr/>
    </dgm:pt>
    <dgm:pt modelId="{5E8CA7C9-923B-42C8-AA88-316F17AA26F4}" type="pres">
      <dgm:prSet presAssocID="{F5E64338-614C-4186-AD03-877C6BB4CF3A}" presName="sibTrans" presStyleCnt="0"/>
      <dgm:spPr/>
    </dgm:pt>
    <dgm:pt modelId="{75223768-596A-4D0C-B484-5302DAF88DA5}" type="pres">
      <dgm:prSet presAssocID="{466E3DFB-3B4E-4B90-AFDA-2AB5D023EF03}" presName="compNode" presStyleCnt="0"/>
      <dgm:spPr/>
    </dgm:pt>
    <dgm:pt modelId="{509D8D8B-C0CC-4914-A9A0-5F7FC20E65DC}" type="pres">
      <dgm:prSet presAssocID="{466E3DFB-3B4E-4B90-AFDA-2AB5D023EF03}" presName="iconBgRect" presStyleLbl="bgShp" presStyleIdx="2" presStyleCnt="5"/>
      <dgm:spPr/>
    </dgm:pt>
    <dgm:pt modelId="{17E25BD0-6D93-4B53-9871-9A934D36DEF3}" type="pres">
      <dgm:prSet presAssocID="{466E3DFB-3B4E-4B90-AFDA-2AB5D023EF03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C0A15364-784E-431C-B6A8-EDDB1156165D}" type="pres">
      <dgm:prSet presAssocID="{466E3DFB-3B4E-4B90-AFDA-2AB5D023EF03}" presName="spaceRect" presStyleCnt="0"/>
      <dgm:spPr/>
    </dgm:pt>
    <dgm:pt modelId="{0941D9EC-2532-49EB-910A-9E89C21C569B}" type="pres">
      <dgm:prSet presAssocID="{466E3DFB-3B4E-4B90-AFDA-2AB5D023EF03}" presName="textRect" presStyleLbl="revTx" presStyleIdx="2" presStyleCnt="5">
        <dgm:presLayoutVars>
          <dgm:chMax val="1"/>
          <dgm:chPref val="1"/>
        </dgm:presLayoutVars>
      </dgm:prSet>
      <dgm:spPr/>
    </dgm:pt>
    <dgm:pt modelId="{A1D0CA50-34F2-4D20-B3F4-3423AD1D3E0B}" type="pres">
      <dgm:prSet presAssocID="{240724F5-BE80-46CF-9C30-B92DCCE99DA4}" presName="sibTrans" presStyleCnt="0"/>
      <dgm:spPr/>
    </dgm:pt>
    <dgm:pt modelId="{0F03FBC5-4756-419D-ABFE-59374EDE8DB2}" type="pres">
      <dgm:prSet presAssocID="{31969230-DAC8-446F-993C-3CBD36D20AEC}" presName="compNode" presStyleCnt="0"/>
      <dgm:spPr/>
    </dgm:pt>
    <dgm:pt modelId="{1A27B47C-1062-4ED0-8C9D-B4356EDA1344}" type="pres">
      <dgm:prSet presAssocID="{31969230-DAC8-446F-993C-3CBD36D20AEC}" presName="iconBgRect" presStyleLbl="bgShp" presStyleIdx="3" presStyleCnt="5"/>
      <dgm:spPr/>
    </dgm:pt>
    <dgm:pt modelId="{1C3F73F1-471D-453E-8AD5-80007786FCAE}" type="pres">
      <dgm:prSet presAssocID="{31969230-DAC8-446F-993C-3CBD36D20AE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F8CF7A7-1581-4E59-8AFA-C912C96F32F2}" type="pres">
      <dgm:prSet presAssocID="{31969230-DAC8-446F-993C-3CBD36D20AEC}" presName="spaceRect" presStyleCnt="0"/>
      <dgm:spPr/>
    </dgm:pt>
    <dgm:pt modelId="{C3AB09C8-F667-4450-87F2-196CF92C7628}" type="pres">
      <dgm:prSet presAssocID="{31969230-DAC8-446F-993C-3CBD36D20AEC}" presName="textRect" presStyleLbl="revTx" presStyleIdx="3" presStyleCnt="5">
        <dgm:presLayoutVars>
          <dgm:chMax val="1"/>
          <dgm:chPref val="1"/>
        </dgm:presLayoutVars>
      </dgm:prSet>
      <dgm:spPr/>
    </dgm:pt>
    <dgm:pt modelId="{88B9EB7D-B3A8-47E7-AF10-2AE3300E70DD}" type="pres">
      <dgm:prSet presAssocID="{2561E993-46CA-4143-8098-F55855223FB2}" presName="sibTrans" presStyleCnt="0"/>
      <dgm:spPr/>
    </dgm:pt>
    <dgm:pt modelId="{8B2FF497-564C-438E-8CD3-C7A20662A6F4}" type="pres">
      <dgm:prSet presAssocID="{81DA6440-BC1A-4A20-96DE-67163689AEB6}" presName="compNode" presStyleCnt="0"/>
      <dgm:spPr/>
    </dgm:pt>
    <dgm:pt modelId="{22ACAC18-D42E-4AB7-8A48-436192E99FD9}" type="pres">
      <dgm:prSet presAssocID="{81DA6440-BC1A-4A20-96DE-67163689AEB6}" presName="iconBgRect" presStyleLbl="bgShp" presStyleIdx="4" presStyleCnt="5"/>
      <dgm:spPr/>
    </dgm:pt>
    <dgm:pt modelId="{5BAB230B-2DF8-4A50-9AEE-435C6DCFAE26}" type="pres">
      <dgm:prSet presAssocID="{81DA6440-BC1A-4A20-96DE-67163689AEB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03708FD8-EA98-4434-86DE-309B124DCB80}" type="pres">
      <dgm:prSet presAssocID="{81DA6440-BC1A-4A20-96DE-67163689AEB6}" presName="spaceRect" presStyleCnt="0"/>
      <dgm:spPr/>
    </dgm:pt>
    <dgm:pt modelId="{B5810EE0-0C29-4458-8604-E161134EF82E}" type="pres">
      <dgm:prSet presAssocID="{81DA6440-BC1A-4A20-96DE-67163689AEB6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AA01E18-34F4-4C14-9CF9-37FB08AF24B7}" type="presOf" srcId="{B1937EF9-B1DF-4248-A885-643A92BBC642}" destId="{96418FE1-3B06-410B-8091-2AEE6732B850}" srcOrd="0" destOrd="0" presId="urn:microsoft.com/office/officeart/2018/5/layout/IconCircleLabelList"/>
    <dgm:cxn modelId="{57DF262D-5CC2-47D2-AC6F-784477602011}" srcId="{9BE27FBD-27E6-4390-9DED-41BAC41D5985}" destId="{2E70051D-9DA8-4D93-BE11-8451CC9E59AE}" srcOrd="1" destOrd="0" parTransId="{49E4C712-FA19-4C8A-8121-2A21EACB2C0D}" sibTransId="{F5E64338-614C-4186-AD03-877C6BB4CF3A}"/>
    <dgm:cxn modelId="{C7052A32-EF71-4DBB-8076-111E52CF05A6}" srcId="{9BE27FBD-27E6-4390-9DED-41BAC41D5985}" destId="{B1937EF9-B1DF-4248-A885-643A92BBC642}" srcOrd="0" destOrd="0" parTransId="{5E81048E-8D69-402A-8643-2E5E1B5BBB7F}" sibTransId="{8B515BE0-7310-49DA-B457-C3DF1B442F60}"/>
    <dgm:cxn modelId="{509A2878-AD5C-4983-AD4B-D9B75063F894}" srcId="{9BE27FBD-27E6-4390-9DED-41BAC41D5985}" destId="{31969230-DAC8-446F-993C-3CBD36D20AEC}" srcOrd="3" destOrd="0" parTransId="{0873322F-3B04-4631-8E99-4BAB03DE8574}" sibTransId="{2561E993-46CA-4143-8098-F55855223FB2}"/>
    <dgm:cxn modelId="{1AA1F659-DE81-444F-A020-507475C77478}" type="presOf" srcId="{466E3DFB-3B4E-4B90-AFDA-2AB5D023EF03}" destId="{0941D9EC-2532-49EB-910A-9E89C21C569B}" srcOrd="0" destOrd="0" presId="urn:microsoft.com/office/officeart/2018/5/layout/IconCircleLabelList"/>
    <dgm:cxn modelId="{3C526083-B0C2-4C67-B734-BA95557FA43A}" srcId="{9BE27FBD-27E6-4390-9DED-41BAC41D5985}" destId="{466E3DFB-3B4E-4B90-AFDA-2AB5D023EF03}" srcOrd="2" destOrd="0" parTransId="{6F66C5F6-C8C1-4655-9586-89FB717B616B}" sibTransId="{240724F5-BE80-46CF-9C30-B92DCCE99DA4}"/>
    <dgm:cxn modelId="{24A87585-9A4A-471B-836A-23263DFCD0A2}" type="presOf" srcId="{2E70051D-9DA8-4D93-BE11-8451CC9E59AE}" destId="{5B87CD1F-3C4E-4B5D-9263-9D322D558480}" srcOrd="0" destOrd="0" presId="urn:microsoft.com/office/officeart/2018/5/layout/IconCircleLabelList"/>
    <dgm:cxn modelId="{2E320C8C-FF63-414C-A7FC-D74B97A5FEE5}" type="presOf" srcId="{9BE27FBD-27E6-4390-9DED-41BAC41D5985}" destId="{A36C2068-B5F0-4732-BA7A-2CBFBF68DB00}" srcOrd="0" destOrd="0" presId="urn:microsoft.com/office/officeart/2018/5/layout/IconCircleLabelList"/>
    <dgm:cxn modelId="{69B90FBC-A3DB-4CAC-A7A7-A721D233838F}" srcId="{9BE27FBD-27E6-4390-9DED-41BAC41D5985}" destId="{81DA6440-BC1A-4A20-96DE-67163689AEB6}" srcOrd="4" destOrd="0" parTransId="{23362FCC-CE0D-4322-9A65-F3AB00FF54C4}" sibTransId="{AA5D4B6E-AF50-41FA-8EEF-304FEFAECDAF}"/>
    <dgm:cxn modelId="{B4741FD4-4AA1-416E-820F-6B941A8F5CEF}" type="presOf" srcId="{31969230-DAC8-446F-993C-3CBD36D20AEC}" destId="{C3AB09C8-F667-4450-87F2-196CF92C7628}" srcOrd="0" destOrd="0" presId="urn:microsoft.com/office/officeart/2018/5/layout/IconCircleLabelList"/>
    <dgm:cxn modelId="{3311A4FD-8113-45B2-8BD9-998DE790FB7E}" type="presOf" srcId="{81DA6440-BC1A-4A20-96DE-67163689AEB6}" destId="{B5810EE0-0C29-4458-8604-E161134EF82E}" srcOrd="0" destOrd="0" presId="urn:microsoft.com/office/officeart/2018/5/layout/IconCircleLabelList"/>
    <dgm:cxn modelId="{28BD19C0-F773-4496-8A3B-4BAE49B4A71A}" type="presParOf" srcId="{A36C2068-B5F0-4732-BA7A-2CBFBF68DB00}" destId="{7779B085-4F2F-49D0-8012-9A628F5EA23B}" srcOrd="0" destOrd="0" presId="urn:microsoft.com/office/officeart/2018/5/layout/IconCircleLabelList"/>
    <dgm:cxn modelId="{D0A6B9E3-C5D1-49D5-848B-D749F0B28DC1}" type="presParOf" srcId="{7779B085-4F2F-49D0-8012-9A628F5EA23B}" destId="{8612BF95-A79A-458A-A1CC-FCD26C18896D}" srcOrd="0" destOrd="0" presId="urn:microsoft.com/office/officeart/2018/5/layout/IconCircleLabelList"/>
    <dgm:cxn modelId="{C2393769-1C9B-477A-934C-7F1C6AF3D581}" type="presParOf" srcId="{7779B085-4F2F-49D0-8012-9A628F5EA23B}" destId="{E3A8D80D-95FF-410B-83D0-A6048AFC0164}" srcOrd="1" destOrd="0" presId="urn:microsoft.com/office/officeart/2018/5/layout/IconCircleLabelList"/>
    <dgm:cxn modelId="{3DBBD241-F133-4E71-80ED-453B96C373C0}" type="presParOf" srcId="{7779B085-4F2F-49D0-8012-9A628F5EA23B}" destId="{F0CDAB60-3DBD-46F7-875C-DC829D07C1D5}" srcOrd="2" destOrd="0" presId="urn:microsoft.com/office/officeart/2018/5/layout/IconCircleLabelList"/>
    <dgm:cxn modelId="{85216AB0-0DD9-4C5B-BACF-886BFEF51DD1}" type="presParOf" srcId="{7779B085-4F2F-49D0-8012-9A628F5EA23B}" destId="{96418FE1-3B06-410B-8091-2AEE6732B850}" srcOrd="3" destOrd="0" presId="urn:microsoft.com/office/officeart/2018/5/layout/IconCircleLabelList"/>
    <dgm:cxn modelId="{B45C9242-AAA2-4E0B-BA14-9B0763BD83E1}" type="presParOf" srcId="{A36C2068-B5F0-4732-BA7A-2CBFBF68DB00}" destId="{8B3E0AF0-20D8-4598-B66D-52A57F79F656}" srcOrd="1" destOrd="0" presId="urn:microsoft.com/office/officeart/2018/5/layout/IconCircleLabelList"/>
    <dgm:cxn modelId="{ECBC14FA-7C05-4D71-8F23-817E124544B9}" type="presParOf" srcId="{A36C2068-B5F0-4732-BA7A-2CBFBF68DB00}" destId="{09DC15C8-2773-467D-A259-A2C84781CA91}" srcOrd="2" destOrd="0" presId="urn:microsoft.com/office/officeart/2018/5/layout/IconCircleLabelList"/>
    <dgm:cxn modelId="{E1BF7F18-A211-4D86-B4D9-A03C93679BFC}" type="presParOf" srcId="{09DC15C8-2773-467D-A259-A2C84781CA91}" destId="{6E0154C5-E347-4C4F-A3D8-303D24E13646}" srcOrd="0" destOrd="0" presId="urn:microsoft.com/office/officeart/2018/5/layout/IconCircleLabelList"/>
    <dgm:cxn modelId="{FD4A9137-A664-4F6E-8241-D53799554058}" type="presParOf" srcId="{09DC15C8-2773-467D-A259-A2C84781CA91}" destId="{E2E09AAD-5CF0-4156-8B7B-A7A746D5CA70}" srcOrd="1" destOrd="0" presId="urn:microsoft.com/office/officeart/2018/5/layout/IconCircleLabelList"/>
    <dgm:cxn modelId="{3C845967-0530-4167-9215-D23734477504}" type="presParOf" srcId="{09DC15C8-2773-467D-A259-A2C84781CA91}" destId="{DD3016C1-436E-4D56-84F0-7C2AA143AC9E}" srcOrd="2" destOrd="0" presId="urn:microsoft.com/office/officeart/2018/5/layout/IconCircleLabelList"/>
    <dgm:cxn modelId="{8C39D3E7-E33E-4146-B817-3D63A84DDB98}" type="presParOf" srcId="{09DC15C8-2773-467D-A259-A2C84781CA91}" destId="{5B87CD1F-3C4E-4B5D-9263-9D322D558480}" srcOrd="3" destOrd="0" presId="urn:microsoft.com/office/officeart/2018/5/layout/IconCircleLabelList"/>
    <dgm:cxn modelId="{264ABADE-54F8-48BD-83F4-3D298C479251}" type="presParOf" srcId="{A36C2068-B5F0-4732-BA7A-2CBFBF68DB00}" destId="{5E8CA7C9-923B-42C8-AA88-316F17AA26F4}" srcOrd="3" destOrd="0" presId="urn:microsoft.com/office/officeart/2018/5/layout/IconCircleLabelList"/>
    <dgm:cxn modelId="{B4EA59B1-70EE-4A3E-9482-8862077CFDB8}" type="presParOf" srcId="{A36C2068-B5F0-4732-BA7A-2CBFBF68DB00}" destId="{75223768-596A-4D0C-B484-5302DAF88DA5}" srcOrd="4" destOrd="0" presId="urn:microsoft.com/office/officeart/2018/5/layout/IconCircleLabelList"/>
    <dgm:cxn modelId="{15BB49BC-F12D-4DFB-8E5B-DF6F3C4A1FB2}" type="presParOf" srcId="{75223768-596A-4D0C-B484-5302DAF88DA5}" destId="{509D8D8B-C0CC-4914-A9A0-5F7FC20E65DC}" srcOrd="0" destOrd="0" presId="urn:microsoft.com/office/officeart/2018/5/layout/IconCircleLabelList"/>
    <dgm:cxn modelId="{0A392EAF-2A6B-451F-8779-0146A8672F5F}" type="presParOf" srcId="{75223768-596A-4D0C-B484-5302DAF88DA5}" destId="{17E25BD0-6D93-4B53-9871-9A934D36DEF3}" srcOrd="1" destOrd="0" presId="urn:microsoft.com/office/officeart/2018/5/layout/IconCircleLabelList"/>
    <dgm:cxn modelId="{3FDC8909-36AE-4C17-ADA2-772FD2252182}" type="presParOf" srcId="{75223768-596A-4D0C-B484-5302DAF88DA5}" destId="{C0A15364-784E-431C-B6A8-EDDB1156165D}" srcOrd="2" destOrd="0" presId="urn:microsoft.com/office/officeart/2018/5/layout/IconCircleLabelList"/>
    <dgm:cxn modelId="{86A7688E-157E-4EC6-A5A7-DA934852B3F9}" type="presParOf" srcId="{75223768-596A-4D0C-B484-5302DAF88DA5}" destId="{0941D9EC-2532-49EB-910A-9E89C21C569B}" srcOrd="3" destOrd="0" presId="urn:microsoft.com/office/officeart/2018/5/layout/IconCircleLabelList"/>
    <dgm:cxn modelId="{776032BE-A508-47FD-9816-F202D9206416}" type="presParOf" srcId="{A36C2068-B5F0-4732-BA7A-2CBFBF68DB00}" destId="{A1D0CA50-34F2-4D20-B3F4-3423AD1D3E0B}" srcOrd="5" destOrd="0" presId="urn:microsoft.com/office/officeart/2018/5/layout/IconCircleLabelList"/>
    <dgm:cxn modelId="{CBED5623-8FF6-4DFF-B4C2-CDB99B845BB6}" type="presParOf" srcId="{A36C2068-B5F0-4732-BA7A-2CBFBF68DB00}" destId="{0F03FBC5-4756-419D-ABFE-59374EDE8DB2}" srcOrd="6" destOrd="0" presId="urn:microsoft.com/office/officeart/2018/5/layout/IconCircleLabelList"/>
    <dgm:cxn modelId="{CE45EE31-A32C-4CDF-9A20-FABF99FD38DC}" type="presParOf" srcId="{0F03FBC5-4756-419D-ABFE-59374EDE8DB2}" destId="{1A27B47C-1062-4ED0-8C9D-B4356EDA1344}" srcOrd="0" destOrd="0" presId="urn:microsoft.com/office/officeart/2018/5/layout/IconCircleLabelList"/>
    <dgm:cxn modelId="{8A1BC58A-9C3C-4F09-937C-3FC10136CDD3}" type="presParOf" srcId="{0F03FBC5-4756-419D-ABFE-59374EDE8DB2}" destId="{1C3F73F1-471D-453E-8AD5-80007786FCAE}" srcOrd="1" destOrd="0" presId="urn:microsoft.com/office/officeart/2018/5/layout/IconCircleLabelList"/>
    <dgm:cxn modelId="{C7F4A1BB-99E5-4284-9309-05208352C676}" type="presParOf" srcId="{0F03FBC5-4756-419D-ABFE-59374EDE8DB2}" destId="{7F8CF7A7-1581-4E59-8AFA-C912C96F32F2}" srcOrd="2" destOrd="0" presId="urn:microsoft.com/office/officeart/2018/5/layout/IconCircleLabelList"/>
    <dgm:cxn modelId="{A571DA98-DCE2-41B5-9C2E-CCADCAC9934B}" type="presParOf" srcId="{0F03FBC5-4756-419D-ABFE-59374EDE8DB2}" destId="{C3AB09C8-F667-4450-87F2-196CF92C7628}" srcOrd="3" destOrd="0" presId="urn:microsoft.com/office/officeart/2018/5/layout/IconCircleLabelList"/>
    <dgm:cxn modelId="{5F156D69-0423-409F-BBC4-ABC46CE1B7D0}" type="presParOf" srcId="{A36C2068-B5F0-4732-BA7A-2CBFBF68DB00}" destId="{88B9EB7D-B3A8-47E7-AF10-2AE3300E70DD}" srcOrd="7" destOrd="0" presId="urn:microsoft.com/office/officeart/2018/5/layout/IconCircleLabelList"/>
    <dgm:cxn modelId="{1891F016-21AF-4AEE-81AE-2F29F9F88EFC}" type="presParOf" srcId="{A36C2068-B5F0-4732-BA7A-2CBFBF68DB00}" destId="{8B2FF497-564C-438E-8CD3-C7A20662A6F4}" srcOrd="8" destOrd="0" presId="urn:microsoft.com/office/officeart/2018/5/layout/IconCircleLabelList"/>
    <dgm:cxn modelId="{FC89BF56-51B8-4726-A326-27DBC3852B7A}" type="presParOf" srcId="{8B2FF497-564C-438E-8CD3-C7A20662A6F4}" destId="{22ACAC18-D42E-4AB7-8A48-436192E99FD9}" srcOrd="0" destOrd="0" presId="urn:microsoft.com/office/officeart/2018/5/layout/IconCircleLabelList"/>
    <dgm:cxn modelId="{077BF9CB-4E5E-4B3D-8EEE-225E424BB49A}" type="presParOf" srcId="{8B2FF497-564C-438E-8CD3-C7A20662A6F4}" destId="{5BAB230B-2DF8-4A50-9AEE-435C6DCFAE26}" srcOrd="1" destOrd="0" presId="urn:microsoft.com/office/officeart/2018/5/layout/IconCircleLabelList"/>
    <dgm:cxn modelId="{674D12A9-7167-4888-93A1-16A333017AA3}" type="presParOf" srcId="{8B2FF497-564C-438E-8CD3-C7A20662A6F4}" destId="{03708FD8-EA98-4434-86DE-309B124DCB80}" srcOrd="2" destOrd="0" presId="urn:microsoft.com/office/officeart/2018/5/layout/IconCircleLabelList"/>
    <dgm:cxn modelId="{624B7765-2363-4BE2-875B-CC66560E771B}" type="presParOf" srcId="{8B2FF497-564C-438E-8CD3-C7A20662A6F4}" destId="{B5810EE0-0C29-4458-8604-E161134EF82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049B495-D104-48A9-8061-9A263BBABD6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32B29FC-9E39-4F30-B1EF-0C5400C2B764}">
      <dgm:prSet/>
      <dgm:spPr/>
      <dgm:t>
        <a:bodyPr/>
        <a:lstStyle/>
        <a:p>
          <a:r>
            <a:rPr lang="en-US"/>
            <a:t>Lead with Curiosity </a:t>
          </a:r>
        </a:p>
      </dgm:t>
    </dgm:pt>
    <dgm:pt modelId="{86FA12C7-E321-40EF-89E9-BF7243229D66}" type="parTrans" cxnId="{2FBBAD5B-D582-4627-ABC8-39D213D071FB}">
      <dgm:prSet/>
      <dgm:spPr/>
      <dgm:t>
        <a:bodyPr/>
        <a:lstStyle/>
        <a:p>
          <a:endParaRPr lang="en-US"/>
        </a:p>
      </dgm:t>
    </dgm:pt>
    <dgm:pt modelId="{D0FFBFBB-AA1B-493F-ADB5-542FC54DAF9D}" type="sibTrans" cxnId="{2FBBAD5B-D582-4627-ABC8-39D213D071FB}">
      <dgm:prSet/>
      <dgm:spPr/>
      <dgm:t>
        <a:bodyPr/>
        <a:lstStyle/>
        <a:p>
          <a:endParaRPr lang="en-US"/>
        </a:p>
      </dgm:t>
    </dgm:pt>
    <dgm:pt modelId="{4A1528FB-A27D-4EB0-B259-6C7B7ADCAA29}">
      <dgm:prSet/>
      <dgm:spPr/>
      <dgm:t>
        <a:bodyPr/>
        <a:lstStyle/>
        <a:p>
          <a:r>
            <a:rPr lang="en-US"/>
            <a:t>Take Note of What You Find</a:t>
          </a:r>
        </a:p>
      </dgm:t>
    </dgm:pt>
    <dgm:pt modelId="{CA4DBD89-9FC4-4911-BBDF-CDC25CB63EBC}" type="parTrans" cxnId="{F553D64A-E138-456E-831D-7842F76DF95F}">
      <dgm:prSet/>
      <dgm:spPr/>
      <dgm:t>
        <a:bodyPr/>
        <a:lstStyle/>
        <a:p>
          <a:endParaRPr lang="en-US"/>
        </a:p>
      </dgm:t>
    </dgm:pt>
    <dgm:pt modelId="{6129DAB2-F671-427A-AB96-42987F3B31DB}" type="sibTrans" cxnId="{F553D64A-E138-456E-831D-7842F76DF95F}">
      <dgm:prSet/>
      <dgm:spPr/>
      <dgm:t>
        <a:bodyPr/>
        <a:lstStyle/>
        <a:p>
          <a:endParaRPr lang="en-US"/>
        </a:p>
      </dgm:t>
    </dgm:pt>
    <dgm:pt modelId="{459CB750-198B-44BD-832F-908B699B0838}">
      <dgm:prSet/>
      <dgm:spPr/>
      <dgm:t>
        <a:bodyPr/>
        <a:lstStyle/>
        <a:p>
          <a:r>
            <a:rPr lang="en-US"/>
            <a:t>Collaborate Whenever Possible</a:t>
          </a:r>
        </a:p>
      </dgm:t>
    </dgm:pt>
    <dgm:pt modelId="{AA49F790-95CB-44A4-831F-7C13F2C46041}" type="parTrans" cxnId="{AE942EDA-10F2-45CA-98AB-368886DC6739}">
      <dgm:prSet/>
      <dgm:spPr/>
      <dgm:t>
        <a:bodyPr/>
        <a:lstStyle/>
        <a:p>
          <a:endParaRPr lang="en-US"/>
        </a:p>
      </dgm:t>
    </dgm:pt>
    <dgm:pt modelId="{243F7345-C919-494E-AF90-68D592306FB8}" type="sibTrans" cxnId="{AE942EDA-10F2-45CA-98AB-368886DC6739}">
      <dgm:prSet/>
      <dgm:spPr/>
      <dgm:t>
        <a:bodyPr/>
        <a:lstStyle/>
        <a:p>
          <a:endParaRPr lang="en-US"/>
        </a:p>
      </dgm:t>
    </dgm:pt>
    <dgm:pt modelId="{2A85FCEF-21E8-4A6D-8A10-2AADCAC8C2A0}">
      <dgm:prSet/>
      <dgm:spPr/>
      <dgm:t>
        <a:bodyPr/>
        <a:lstStyle/>
        <a:p>
          <a:r>
            <a:rPr lang="en-US"/>
            <a:t>Bring Your Teammates Along for the Ride</a:t>
          </a:r>
        </a:p>
      </dgm:t>
    </dgm:pt>
    <dgm:pt modelId="{420B19A9-8C52-463F-9217-B7D20E780978}" type="parTrans" cxnId="{0487F82B-317A-4C81-B670-0C7F450FADBA}">
      <dgm:prSet/>
      <dgm:spPr/>
      <dgm:t>
        <a:bodyPr/>
        <a:lstStyle/>
        <a:p>
          <a:endParaRPr lang="en-US"/>
        </a:p>
      </dgm:t>
    </dgm:pt>
    <dgm:pt modelId="{59605909-E162-4069-A19F-03D7C9EF2076}" type="sibTrans" cxnId="{0487F82B-317A-4C81-B670-0C7F450FADBA}">
      <dgm:prSet/>
      <dgm:spPr/>
      <dgm:t>
        <a:bodyPr/>
        <a:lstStyle/>
        <a:p>
          <a:endParaRPr lang="en-US"/>
        </a:p>
      </dgm:t>
    </dgm:pt>
    <dgm:pt modelId="{19800E20-9E90-48B0-BDA7-D62A0095C627}" type="pres">
      <dgm:prSet presAssocID="{D049B495-D104-48A9-8061-9A263BBABD62}" presName="root" presStyleCnt="0">
        <dgm:presLayoutVars>
          <dgm:dir/>
          <dgm:resizeHandles val="exact"/>
        </dgm:presLayoutVars>
      </dgm:prSet>
      <dgm:spPr/>
    </dgm:pt>
    <dgm:pt modelId="{511C2E51-A4FD-4A10-AD7E-0E77EBAD96C8}" type="pres">
      <dgm:prSet presAssocID="{732B29FC-9E39-4F30-B1EF-0C5400C2B764}" presName="compNode" presStyleCnt="0"/>
      <dgm:spPr/>
    </dgm:pt>
    <dgm:pt modelId="{4404AECA-68E1-42D6-9A66-1F5E2DCCECBB}" type="pres">
      <dgm:prSet presAssocID="{732B29FC-9E39-4F30-B1EF-0C5400C2B76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3A4F87FB-A68A-4E88-AF02-AEE201511DC0}" type="pres">
      <dgm:prSet presAssocID="{732B29FC-9E39-4F30-B1EF-0C5400C2B764}" presName="spaceRect" presStyleCnt="0"/>
      <dgm:spPr/>
    </dgm:pt>
    <dgm:pt modelId="{9302FB1E-4CB0-4708-AE47-2CDC0B855174}" type="pres">
      <dgm:prSet presAssocID="{732B29FC-9E39-4F30-B1EF-0C5400C2B764}" presName="textRect" presStyleLbl="revTx" presStyleIdx="0" presStyleCnt="4">
        <dgm:presLayoutVars>
          <dgm:chMax val="1"/>
          <dgm:chPref val="1"/>
        </dgm:presLayoutVars>
      </dgm:prSet>
      <dgm:spPr/>
    </dgm:pt>
    <dgm:pt modelId="{60733EFB-1454-463D-BECB-14757AC12995}" type="pres">
      <dgm:prSet presAssocID="{D0FFBFBB-AA1B-493F-ADB5-542FC54DAF9D}" presName="sibTrans" presStyleCnt="0"/>
      <dgm:spPr/>
    </dgm:pt>
    <dgm:pt modelId="{98BD18E2-E9CA-4FDD-832E-F9914A3ECCC6}" type="pres">
      <dgm:prSet presAssocID="{4A1528FB-A27D-4EB0-B259-6C7B7ADCAA29}" presName="compNode" presStyleCnt="0"/>
      <dgm:spPr/>
    </dgm:pt>
    <dgm:pt modelId="{DDA0C287-53F3-4E0E-B3FA-B6837FA7DAEC}" type="pres">
      <dgm:prSet presAssocID="{4A1528FB-A27D-4EB0-B259-6C7B7ADCAA2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noculars"/>
        </a:ext>
      </dgm:extLst>
    </dgm:pt>
    <dgm:pt modelId="{5A751DF5-2BD5-47DE-94B9-8BA5B8E7B894}" type="pres">
      <dgm:prSet presAssocID="{4A1528FB-A27D-4EB0-B259-6C7B7ADCAA29}" presName="spaceRect" presStyleCnt="0"/>
      <dgm:spPr/>
    </dgm:pt>
    <dgm:pt modelId="{32B1FEB2-7376-43AD-A970-BD2708987CE7}" type="pres">
      <dgm:prSet presAssocID="{4A1528FB-A27D-4EB0-B259-6C7B7ADCAA29}" presName="textRect" presStyleLbl="revTx" presStyleIdx="1" presStyleCnt="4">
        <dgm:presLayoutVars>
          <dgm:chMax val="1"/>
          <dgm:chPref val="1"/>
        </dgm:presLayoutVars>
      </dgm:prSet>
      <dgm:spPr/>
    </dgm:pt>
    <dgm:pt modelId="{E5376540-96D2-4D85-B785-7CFE0E18376F}" type="pres">
      <dgm:prSet presAssocID="{6129DAB2-F671-427A-AB96-42987F3B31DB}" presName="sibTrans" presStyleCnt="0"/>
      <dgm:spPr/>
    </dgm:pt>
    <dgm:pt modelId="{027E4CD3-89E9-468B-943D-15C21F93AE18}" type="pres">
      <dgm:prSet presAssocID="{459CB750-198B-44BD-832F-908B699B0838}" presName="compNode" presStyleCnt="0"/>
      <dgm:spPr/>
    </dgm:pt>
    <dgm:pt modelId="{E2F6D67C-99E2-49CD-96C1-6D139F685DC8}" type="pres">
      <dgm:prSet presAssocID="{459CB750-198B-44BD-832F-908B699B083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4A53E91A-3532-4063-A137-7146D0718CE0}" type="pres">
      <dgm:prSet presAssocID="{459CB750-198B-44BD-832F-908B699B0838}" presName="spaceRect" presStyleCnt="0"/>
      <dgm:spPr/>
    </dgm:pt>
    <dgm:pt modelId="{8DFCD790-A64C-4AA0-8C5D-9F4654BD841C}" type="pres">
      <dgm:prSet presAssocID="{459CB750-198B-44BD-832F-908B699B0838}" presName="textRect" presStyleLbl="revTx" presStyleIdx="2" presStyleCnt="4">
        <dgm:presLayoutVars>
          <dgm:chMax val="1"/>
          <dgm:chPref val="1"/>
        </dgm:presLayoutVars>
      </dgm:prSet>
      <dgm:spPr/>
    </dgm:pt>
    <dgm:pt modelId="{60317CCE-E84D-4973-A9B8-231B6C3A1B79}" type="pres">
      <dgm:prSet presAssocID="{243F7345-C919-494E-AF90-68D592306FB8}" presName="sibTrans" presStyleCnt="0"/>
      <dgm:spPr/>
    </dgm:pt>
    <dgm:pt modelId="{1B165F07-30A4-42F7-B61E-11BC22AB950E}" type="pres">
      <dgm:prSet presAssocID="{2A85FCEF-21E8-4A6D-8A10-2AADCAC8C2A0}" presName="compNode" presStyleCnt="0"/>
      <dgm:spPr/>
    </dgm:pt>
    <dgm:pt modelId="{4DDE8AF3-32C3-4603-AF4A-A791D15C89C2}" type="pres">
      <dgm:prSet presAssocID="{2A85FCEF-21E8-4A6D-8A10-2AADCAC8C2A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ke"/>
        </a:ext>
      </dgm:extLst>
    </dgm:pt>
    <dgm:pt modelId="{5645D598-B27E-49F8-96C8-2A9DB7E041D4}" type="pres">
      <dgm:prSet presAssocID="{2A85FCEF-21E8-4A6D-8A10-2AADCAC8C2A0}" presName="spaceRect" presStyleCnt="0"/>
      <dgm:spPr/>
    </dgm:pt>
    <dgm:pt modelId="{136FEE78-CB4F-48F3-9759-7CA7E5009890}" type="pres">
      <dgm:prSet presAssocID="{2A85FCEF-21E8-4A6D-8A10-2AADCAC8C2A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A2B4017-50E3-4DBB-B837-82B5BE9AE37E}" type="presOf" srcId="{2A85FCEF-21E8-4A6D-8A10-2AADCAC8C2A0}" destId="{136FEE78-CB4F-48F3-9759-7CA7E5009890}" srcOrd="0" destOrd="0" presId="urn:microsoft.com/office/officeart/2018/2/layout/IconLabelList"/>
    <dgm:cxn modelId="{0487F82B-317A-4C81-B670-0C7F450FADBA}" srcId="{D049B495-D104-48A9-8061-9A263BBABD62}" destId="{2A85FCEF-21E8-4A6D-8A10-2AADCAC8C2A0}" srcOrd="3" destOrd="0" parTransId="{420B19A9-8C52-463F-9217-B7D20E780978}" sibTransId="{59605909-E162-4069-A19F-03D7C9EF2076}"/>
    <dgm:cxn modelId="{2FBBAD5B-D582-4627-ABC8-39D213D071FB}" srcId="{D049B495-D104-48A9-8061-9A263BBABD62}" destId="{732B29FC-9E39-4F30-B1EF-0C5400C2B764}" srcOrd="0" destOrd="0" parTransId="{86FA12C7-E321-40EF-89E9-BF7243229D66}" sibTransId="{D0FFBFBB-AA1B-493F-ADB5-542FC54DAF9D}"/>
    <dgm:cxn modelId="{F553D64A-E138-456E-831D-7842F76DF95F}" srcId="{D049B495-D104-48A9-8061-9A263BBABD62}" destId="{4A1528FB-A27D-4EB0-B259-6C7B7ADCAA29}" srcOrd="1" destOrd="0" parTransId="{CA4DBD89-9FC4-4911-BBDF-CDC25CB63EBC}" sibTransId="{6129DAB2-F671-427A-AB96-42987F3B31DB}"/>
    <dgm:cxn modelId="{A1E0A04C-247A-4456-A1B1-39429F6F6EEA}" type="presOf" srcId="{D049B495-D104-48A9-8061-9A263BBABD62}" destId="{19800E20-9E90-48B0-BDA7-D62A0095C627}" srcOrd="0" destOrd="0" presId="urn:microsoft.com/office/officeart/2018/2/layout/IconLabelList"/>
    <dgm:cxn modelId="{AE942EDA-10F2-45CA-98AB-368886DC6739}" srcId="{D049B495-D104-48A9-8061-9A263BBABD62}" destId="{459CB750-198B-44BD-832F-908B699B0838}" srcOrd="2" destOrd="0" parTransId="{AA49F790-95CB-44A4-831F-7C13F2C46041}" sibTransId="{243F7345-C919-494E-AF90-68D592306FB8}"/>
    <dgm:cxn modelId="{924653ED-E9C8-4BFB-A5F2-7680E6A602B9}" type="presOf" srcId="{459CB750-198B-44BD-832F-908B699B0838}" destId="{8DFCD790-A64C-4AA0-8C5D-9F4654BD841C}" srcOrd="0" destOrd="0" presId="urn:microsoft.com/office/officeart/2018/2/layout/IconLabelList"/>
    <dgm:cxn modelId="{9E29F4F7-0D55-47B0-A0A8-6989E119C529}" type="presOf" srcId="{732B29FC-9E39-4F30-B1EF-0C5400C2B764}" destId="{9302FB1E-4CB0-4708-AE47-2CDC0B855174}" srcOrd="0" destOrd="0" presId="urn:microsoft.com/office/officeart/2018/2/layout/IconLabelList"/>
    <dgm:cxn modelId="{C39B3CFB-FC3C-4705-8161-BCEF049BE5A5}" type="presOf" srcId="{4A1528FB-A27D-4EB0-B259-6C7B7ADCAA29}" destId="{32B1FEB2-7376-43AD-A970-BD2708987CE7}" srcOrd="0" destOrd="0" presId="urn:microsoft.com/office/officeart/2018/2/layout/IconLabelList"/>
    <dgm:cxn modelId="{D6CD4262-ED8A-4596-9D89-02D2D1D4EF8A}" type="presParOf" srcId="{19800E20-9E90-48B0-BDA7-D62A0095C627}" destId="{511C2E51-A4FD-4A10-AD7E-0E77EBAD96C8}" srcOrd="0" destOrd="0" presId="urn:microsoft.com/office/officeart/2018/2/layout/IconLabelList"/>
    <dgm:cxn modelId="{838C9A20-6B54-4BB3-BF30-7E2C21E38383}" type="presParOf" srcId="{511C2E51-A4FD-4A10-AD7E-0E77EBAD96C8}" destId="{4404AECA-68E1-42D6-9A66-1F5E2DCCECBB}" srcOrd="0" destOrd="0" presId="urn:microsoft.com/office/officeart/2018/2/layout/IconLabelList"/>
    <dgm:cxn modelId="{522E09AC-8B2B-47F1-B8DC-C9B2A27EB32C}" type="presParOf" srcId="{511C2E51-A4FD-4A10-AD7E-0E77EBAD96C8}" destId="{3A4F87FB-A68A-4E88-AF02-AEE201511DC0}" srcOrd="1" destOrd="0" presId="urn:microsoft.com/office/officeart/2018/2/layout/IconLabelList"/>
    <dgm:cxn modelId="{2C2483FD-A6EB-424E-9295-39011BB99500}" type="presParOf" srcId="{511C2E51-A4FD-4A10-AD7E-0E77EBAD96C8}" destId="{9302FB1E-4CB0-4708-AE47-2CDC0B855174}" srcOrd="2" destOrd="0" presId="urn:microsoft.com/office/officeart/2018/2/layout/IconLabelList"/>
    <dgm:cxn modelId="{9770BCE0-067F-411F-9731-07B12584EABB}" type="presParOf" srcId="{19800E20-9E90-48B0-BDA7-D62A0095C627}" destId="{60733EFB-1454-463D-BECB-14757AC12995}" srcOrd="1" destOrd="0" presId="urn:microsoft.com/office/officeart/2018/2/layout/IconLabelList"/>
    <dgm:cxn modelId="{096A98FA-9EE1-47A3-B859-46A9FDE98357}" type="presParOf" srcId="{19800E20-9E90-48B0-BDA7-D62A0095C627}" destId="{98BD18E2-E9CA-4FDD-832E-F9914A3ECCC6}" srcOrd="2" destOrd="0" presId="urn:microsoft.com/office/officeart/2018/2/layout/IconLabelList"/>
    <dgm:cxn modelId="{DC70FC72-6B83-47DF-8052-E438D13C8FF3}" type="presParOf" srcId="{98BD18E2-E9CA-4FDD-832E-F9914A3ECCC6}" destId="{DDA0C287-53F3-4E0E-B3FA-B6837FA7DAEC}" srcOrd="0" destOrd="0" presId="urn:microsoft.com/office/officeart/2018/2/layout/IconLabelList"/>
    <dgm:cxn modelId="{122BCB37-9F7C-4B90-A9B0-4EC16B3DD15B}" type="presParOf" srcId="{98BD18E2-E9CA-4FDD-832E-F9914A3ECCC6}" destId="{5A751DF5-2BD5-47DE-94B9-8BA5B8E7B894}" srcOrd="1" destOrd="0" presId="urn:microsoft.com/office/officeart/2018/2/layout/IconLabelList"/>
    <dgm:cxn modelId="{F003137E-A893-4876-91B6-55B1B60D8219}" type="presParOf" srcId="{98BD18E2-E9CA-4FDD-832E-F9914A3ECCC6}" destId="{32B1FEB2-7376-43AD-A970-BD2708987CE7}" srcOrd="2" destOrd="0" presId="urn:microsoft.com/office/officeart/2018/2/layout/IconLabelList"/>
    <dgm:cxn modelId="{B73A72C5-8913-4E23-86D6-40B96334C8C5}" type="presParOf" srcId="{19800E20-9E90-48B0-BDA7-D62A0095C627}" destId="{E5376540-96D2-4D85-B785-7CFE0E18376F}" srcOrd="3" destOrd="0" presId="urn:microsoft.com/office/officeart/2018/2/layout/IconLabelList"/>
    <dgm:cxn modelId="{DA4F9EFA-7E5C-4C01-8E01-105A320AD8EB}" type="presParOf" srcId="{19800E20-9E90-48B0-BDA7-D62A0095C627}" destId="{027E4CD3-89E9-468B-943D-15C21F93AE18}" srcOrd="4" destOrd="0" presId="urn:microsoft.com/office/officeart/2018/2/layout/IconLabelList"/>
    <dgm:cxn modelId="{AE535E10-2A91-4F16-B7D0-01BBD0EB70F7}" type="presParOf" srcId="{027E4CD3-89E9-468B-943D-15C21F93AE18}" destId="{E2F6D67C-99E2-49CD-96C1-6D139F685DC8}" srcOrd="0" destOrd="0" presId="urn:microsoft.com/office/officeart/2018/2/layout/IconLabelList"/>
    <dgm:cxn modelId="{1E266D25-7D16-4A3F-9070-7C456EADC7C3}" type="presParOf" srcId="{027E4CD3-89E9-468B-943D-15C21F93AE18}" destId="{4A53E91A-3532-4063-A137-7146D0718CE0}" srcOrd="1" destOrd="0" presId="urn:microsoft.com/office/officeart/2018/2/layout/IconLabelList"/>
    <dgm:cxn modelId="{35BD5F1D-6337-4157-AFE6-C65284C10ABD}" type="presParOf" srcId="{027E4CD3-89E9-468B-943D-15C21F93AE18}" destId="{8DFCD790-A64C-4AA0-8C5D-9F4654BD841C}" srcOrd="2" destOrd="0" presId="urn:microsoft.com/office/officeart/2018/2/layout/IconLabelList"/>
    <dgm:cxn modelId="{1F9D5CF1-305B-443B-B7BB-32D1CDF16E45}" type="presParOf" srcId="{19800E20-9E90-48B0-BDA7-D62A0095C627}" destId="{60317CCE-E84D-4973-A9B8-231B6C3A1B79}" srcOrd="5" destOrd="0" presId="urn:microsoft.com/office/officeart/2018/2/layout/IconLabelList"/>
    <dgm:cxn modelId="{5D3A7997-48C9-47EA-A0FB-A3DB3E6A6EF4}" type="presParOf" srcId="{19800E20-9E90-48B0-BDA7-D62A0095C627}" destId="{1B165F07-30A4-42F7-B61E-11BC22AB950E}" srcOrd="6" destOrd="0" presId="urn:microsoft.com/office/officeart/2018/2/layout/IconLabelList"/>
    <dgm:cxn modelId="{E3EF5A5B-E92C-4248-ABC2-991BE856DB43}" type="presParOf" srcId="{1B165F07-30A4-42F7-B61E-11BC22AB950E}" destId="{4DDE8AF3-32C3-4603-AF4A-A791D15C89C2}" srcOrd="0" destOrd="0" presId="urn:microsoft.com/office/officeart/2018/2/layout/IconLabelList"/>
    <dgm:cxn modelId="{320F783B-9CC7-43D3-96D8-E0623767A42D}" type="presParOf" srcId="{1B165F07-30A4-42F7-B61E-11BC22AB950E}" destId="{5645D598-B27E-49F8-96C8-2A9DB7E041D4}" srcOrd="1" destOrd="0" presId="urn:microsoft.com/office/officeart/2018/2/layout/IconLabelList"/>
    <dgm:cxn modelId="{78ACBEA2-C97C-4CF9-9841-4EDD53E6900E}" type="presParOf" srcId="{1B165F07-30A4-42F7-B61E-11BC22AB950E}" destId="{136FEE78-CB4F-48F3-9759-7CA7E500989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F8078-ABCC-4DDA-8320-37DA89DC0904}">
      <dsp:nvSpPr>
        <dsp:cNvPr id="0" name=""/>
        <dsp:cNvSpPr/>
      </dsp:nvSpPr>
      <dsp:spPr>
        <a:xfrm>
          <a:off x="0" y="680"/>
          <a:ext cx="5959475" cy="15932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FBFD40-3E03-461E-8402-EB796B8D9029}">
      <dsp:nvSpPr>
        <dsp:cNvPr id="0" name=""/>
        <dsp:cNvSpPr/>
      </dsp:nvSpPr>
      <dsp:spPr>
        <a:xfrm>
          <a:off x="481961" y="359164"/>
          <a:ext cx="876294" cy="8762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DFD2A-8F48-4BC3-8EAD-B2BBFED9E142}">
      <dsp:nvSpPr>
        <dsp:cNvPr id="0" name=""/>
        <dsp:cNvSpPr/>
      </dsp:nvSpPr>
      <dsp:spPr>
        <a:xfrm>
          <a:off x="1840218" y="680"/>
          <a:ext cx="4119256" cy="1593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0" tIns="168620" rIns="168620" bIns="16862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Identify</a:t>
          </a:r>
        </a:p>
      </dsp:txBody>
      <dsp:txXfrm>
        <a:off x="1840218" y="680"/>
        <a:ext cx="4119256" cy="1593262"/>
      </dsp:txXfrm>
    </dsp:sp>
    <dsp:sp modelId="{4C09F059-B93E-4631-9C46-D0B8DCCA1120}">
      <dsp:nvSpPr>
        <dsp:cNvPr id="0" name=""/>
        <dsp:cNvSpPr/>
      </dsp:nvSpPr>
      <dsp:spPr>
        <a:xfrm>
          <a:off x="0" y="1992259"/>
          <a:ext cx="5959475" cy="15932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5CACE7-E6FE-49D2-95E4-B52AA66F1E2F}">
      <dsp:nvSpPr>
        <dsp:cNvPr id="0" name=""/>
        <dsp:cNvSpPr/>
      </dsp:nvSpPr>
      <dsp:spPr>
        <a:xfrm>
          <a:off x="481961" y="2350743"/>
          <a:ext cx="876294" cy="8762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5C384-451B-435A-A428-D9781D86A276}">
      <dsp:nvSpPr>
        <dsp:cNvPr id="0" name=""/>
        <dsp:cNvSpPr/>
      </dsp:nvSpPr>
      <dsp:spPr>
        <a:xfrm>
          <a:off x="1840218" y="1992259"/>
          <a:ext cx="4119256" cy="1593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0" tIns="168620" rIns="168620" bIns="16862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Engage</a:t>
          </a:r>
        </a:p>
      </dsp:txBody>
      <dsp:txXfrm>
        <a:off x="1840218" y="1992259"/>
        <a:ext cx="4119256" cy="1593262"/>
      </dsp:txXfrm>
    </dsp:sp>
    <dsp:sp modelId="{9EF3CF9B-834F-40F1-8C16-EAE1AF7E5FD0}">
      <dsp:nvSpPr>
        <dsp:cNvPr id="0" name=""/>
        <dsp:cNvSpPr/>
      </dsp:nvSpPr>
      <dsp:spPr>
        <a:xfrm>
          <a:off x="0" y="3983837"/>
          <a:ext cx="5959475" cy="15932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258FD4-0420-4608-B620-E98D1B51B2EC}">
      <dsp:nvSpPr>
        <dsp:cNvPr id="0" name=""/>
        <dsp:cNvSpPr/>
      </dsp:nvSpPr>
      <dsp:spPr>
        <a:xfrm>
          <a:off x="481961" y="4342321"/>
          <a:ext cx="876294" cy="8762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6C725-8EC2-4B62-8FB1-9E5F1E848DD7}">
      <dsp:nvSpPr>
        <dsp:cNvPr id="0" name=""/>
        <dsp:cNvSpPr/>
      </dsp:nvSpPr>
      <dsp:spPr>
        <a:xfrm>
          <a:off x="1840218" y="3983837"/>
          <a:ext cx="4119256" cy="1593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0" tIns="168620" rIns="168620" bIns="16862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Accept </a:t>
          </a:r>
        </a:p>
      </dsp:txBody>
      <dsp:txXfrm>
        <a:off x="1840218" y="3983837"/>
        <a:ext cx="4119256" cy="15932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5C613-0036-42D9-8AA3-DC8592706775}">
      <dsp:nvSpPr>
        <dsp:cNvPr id="0" name=""/>
        <dsp:cNvSpPr/>
      </dsp:nvSpPr>
      <dsp:spPr>
        <a:xfrm>
          <a:off x="57315" y="230376"/>
          <a:ext cx="1255904" cy="12559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120712-687C-41A3-A89A-CB1AD8359745}">
      <dsp:nvSpPr>
        <dsp:cNvPr id="0" name=""/>
        <dsp:cNvSpPr/>
      </dsp:nvSpPr>
      <dsp:spPr>
        <a:xfrm>
          <a:off x="321055" y="494116"/>
          <a:ext cx="728424" cy="7284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1A9BD-ED9C-4259-A0C4-3F37AA8266BB}">
      <dsp:nvSpPr>
        <dsp:cNvPr id="0" name=""/>
        <dsp:cNvSpPr/>
      </dsp:nvSpPr>
      <dsp:spPr>
        <a:xfrm>
          <a:off x="1582343" y="230376"/>
          <a:ext cx="2960347" cy="1255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Do We Want to be Known for?</a:t>
          </a:r>
        </a:p>
      </dsp:txBody>
      <dsp:txXfrm>
        <a:off x="1582343" y="230376"/>
        <a:ext cx="2960347" cy="1255904"/>
      </dsp:txXfrm>
    </dsp:sp>
    <dsp:sp modelId="{DADF9405-07AD-4615-BC55-501AC3DB46C4}">
      <dsp:nvSpPr>
        <dsp:cNvPr id="0" name=""/>
        <dsp:cNvSpPr/>
      </dsp:nvSpPr>
      <dsp:spPr>
        <a:xfrm>
          <a:off x="5058509" y="230376"/>
          <a:ext cx="1255904" cy="12559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CDFC1-52F7-48B7-B1B0-85917B83B18C}">
      <dsp:nvSpPr>
        <dsp:cNvPr id="0" name=""/>
        <dsp:cNvSpPr/>
      </dsp:nvSpPr>
      <dsp:spPr>
        <a:xfrm>
          <a:off x="5322249" y="494116"/>
          <a:ext cx="728424" cy="7284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5F7BFC-7D6F-4A5C-BFA1-C6446A6D80AE}">
      <dsp:nvSpPr>
        <dsp:cNvPr id="0" name=""/>
        <dsp:cNvSpPr/>
      </dsp:nvSpPr>
      <dsp:spPr>
        <a:xfrm>
          <a:off x="6583536" y="230376"/>
          <a:ext cx="2960347" cy="1255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Do We Do Well?</a:t>
          </a:r>
        </a:p>
      </dsp:txBody>
      <dsp:txXfrm>
        <a:off x="6583536" y="230376"/>
        <a:ext cx="2960347" cy="1255904"/>
      </dsp:txXfrm>
    </dsp:sp>
    <dsp:sp modelId="{243A2E1E-F619-4067-BC6A-DC53D7AAC0A5}">
      <dsp:nvSpPr>
        <dsp:cNvPr id="0" name=""/>
        <dsp:cNvSpPr/>
      </dsp:nvSpPr>
      <dsp:spPr>
        <a:xfrm>
          <a:off x="57315" y="2095119"/>
          <a:ext cx="1255904" cy="12559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6FF17A-C6CE-41E7-B1EC-F1666F739123}">
      <dsp:nvSpPr>
        <dsp:cNvPr id="0" name=""/>
        <dsp:cNvSpPr/>
      </dsp:nvSpPr>
      <dsp:spPr>
        <a:xfrm>
          <a:off x="321055" y="2358859"/>
          <a:ext cx="728424" cy="7284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B976A-0714-46EF-8BCE-E0FF1CCE15F0}">
      <dsp:nvSpPr>
        <dsp:cNvPr id="0" name=""/>
        <dsp:cNvSpPr/>
      </dsp:nvSpPr>
      <dsp:spPr>
        <a:xfrm>
          <a:off x="1582343" y="2095119"/>
          <a:ext cx="2960347" cy="1255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What Do Our Teammates Say about Us?</a:t>
          </a:r>
        </a:p>
      </dsp:txBody>
      <dsp:txXfrm>
        <a:off x="1582343" y="2095119"/>
        <a:ext cx="2960347" cy="1255904"/>
      </dsp:txXfrm>
    </dsp:sp>
    <dsp:sp modelId="{1424607C-4D1F-4C8F-8F7D-E2241A032DD8}">
      <dsp:nvSpPr>
        <dsp:cNvPr id="0" name=""/>
        <dsp:cNvSpPr/>
      </dsp:nvSpPr>
      <dsp:spPr>
        <a:xfrm>
          <a:off x="5058509" y="2095119"/>
          <a:ext cx="1255904" cy="125590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5AA7E9-12D7-45DC-8DCC-FE3FB404D200}">
      <dsp:nvSpPr>
        <dsp:cNvPr id="0" name=""/>
        <dsp:cNvSpPr/>
      </dsp:nvSpPr>
      <dsp:spPr>
        <a:xfrm>
          <a:off x="5322249" y="2358859"/>
          <a:ext cx="728424" cy="72842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E6FEC6-6AA2-4875-8413-8457E9AF3092}">
      <dsp:nvSpPr>
        <dsp:cNvPr id="0" name=""/>
        <dsp:cNvSpPr/>
      </dsp:nvSpPr>
      <dsp:spPr>
        <a:xfrm>
          <a:off x="6583536" y="2095119"/>
          <a:ext cx="2960347" cy="1255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Do Others Say about Us?</a:t>
          </a:r>
        </a:p>
      </dsp:txBody>
      <dsp:txXfrm>
        <a:off x="6583536" y="2095119"/>
        <a:ext cx="2960347" cy="12559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32DDB-DE02-43E5-9C04-6106B665AAC4}">
      <dsp:nvSpPr>
        <dsp:cNvPr id="0" name=""/>
        <dsp:cNvSpPr/>
      </dsp:nvSpPr>
      <dsp:spPr>
        <a:xfrm>
          <a:off x="638099" y="305700"/>
          <a:ext cx="1715625" cy="17156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E80DCD-33B4-4DC6-8B2E-58ABA4914E03}">
      <dsp:nvSpPr>
        <dsp:cNvPr id="0" name=""/>
        <dsp:cNvSpPr/>
      </dsp:nvSpPr>
      <dsp:spPr>
        <a:xfrm>
          <a:off x="1003724" y="671325"/>
          <a:ext cx="984375" cy="984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06BA6-E30E-4486-8DCE-371799F355FC}">
      <dsp:nvSpPr>
        <dsp:cNvPr id="0" name=""/>
        <dsp:cNvSpPr/>
      </dsp:nvSpPr>
      <dsp:spPr>
        <a:xfrm>
          <a:off x="89662" y="2555700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dirty="0"/>
            <a:t>Who Do We Hire?</a:t>
          </a:r>
        </a:p>
      </dsp:txBody>
      <dsp:txXfrm>
        <a:off x="89662" y="2555700"/>
        <a:ext cx="2812500" cy="720000"/>
      </dsp:txXfrm>
    </dsp:sp>
    <dsp:sp modelId="{D7D54BF9-CE5D-49A2-97A8-9ABE76B3097D}">
      <dsp:nvSpPr>
        <dsp:cNvPr id="0" name=""/>
        <dsp:cNvSpPr/>
      </dsp:nvSpPr>
      <dsp:spPr>
        <a:xfrm>
          <a:off x="3942787" y="305700"/>
          <a:ext cx="1715625" cy="17156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7A9AA-9186-493C-AB9B-92A335776AA7}">
      <dsp:nvSpPr>
        <dsp:cNvPr id="0" name=""/>
        <dsp:cNvSpPr/>
      </dsp:nvSpPr>
      <dsp:spPr>
        <a:xfrm>
          <a:off x="4308412" y="671325"/>
          <a:ext cx="984375" cy="984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72BFC-4675-475D-9598-6F32B430DBB0}">
      <dsp:nvSpPr>
        <dsp:cNvPr id="0" name=""/>
        <dsp:cNvSpPr/>
      </dsp:nvSpPr>
      <dsp:spPr>
        <a:xfrm>
          <a:off x="3394350" y="2555700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What Are Their Interests?</a:t>
          </a:r>
        </a:p>
      </dsp:txBody>
      <dsp:txXfrm>
        <a:off x="3394350" y="2555700"/>
        <a:ext cx="2812500" cy="720000"/>
      </dsp:txXfrm>
    </dsp:sp>
    <dsp:sp modelId="{DB733F8B-9C03-4260-9C7D-53EA6C87A593}">
      <dsp:nvSpPr>
        <dsp:cNvPr id="0" name=""/>
        <dsp:cNvSpPr/>
      </dsp:nvSpPr>
      <dsp:spPr>
        <a:xfrm>
          <a:off x="7247475" y="305700"/>
          <a:ext cx="1715625" cy="17156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D44038-9C3A-4AA1-8D68-95451031914D}">
      <dsp:nvSpPr>
        <dsp:cNvPr id="0" name=""/>
        <dsp:cNvSpPr/>
      </dsp:nvSpPr>
      <dsp:spPr>
        <a:xfrm>
          <a:off x="7613100" y="671325"/>
          <a:ext cx="984375" cy="984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68E3A0-F67E-4120-AFF9-24D8FF5E96FF}">
      <dsp:nvSpPr>
        <dsp:cNvPr id="0" name=""/>
        <dsp:cNvSpPr/>
      </dsp:nvSpPr>
      <dsp:spPr>
        <a:xfrm>
          <a:off x="6699037" y="2555700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How Do Their Values Align with Ours?</a:t>
          </a:r>
        </a:p>
      </dsp:txBody>
      <dsp:txXfrm>
        <a:off x="6699037" y="2555700"/>
        <a:ext cx="28125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C1149-45EE-4B5D-8520-0D8497C884A9}">
      <dsp:nvSpPr>
        <dsp:cNvPr id="0" name=""/>
        <dsp:cNvSpPr/>
      </dsp:nvSpPr>
      <dsp:spPr>
        <a:xfrm>
          <a:off x="3194" y="16496"/>
          <a:ext cx="2534575" cy="354840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7605" tIns="330200" rIns="19760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Self-Awareness</a:t>
          </a:r>
        </a:p>
      </dsp:txBody>
      <dsp:txXfrm>
        <a:off x="3194" y="1364891"/>
        <a:ext cx="2534575" cy="2129043"/>
      </dsp:txXfrm>
    </dsp:sp>
    <dsp:sp modelId="{5988C26F-B8B5-4DBF-89CF-D1A0F4DCDABB}">
      <dsp:nvSpPr>
        <dsp:cNvPr id="0" name=""/>
        <dsp:cNvSpPr/>
      </dsp:nvSpPr>
      <dsp:spPr>
        <a:xfrm>
          <a:off x="738221" y="371337"/>
          <a:ext cx="1064521" cy="106452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994" tIns="12700" rIns="8299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94116" y="527232"/>
        <a:ext cx="752731" cy="752731"/>
      </dsp:txXfrm>
    </dsp:sp>
    <dsp:sp modelId="{FE82D5E4-3E55-4CAB-85AE-DDD3FD3CDBDE}">
      <dsp:nvSpPr>
        <dsp:cNvPr id="0" name=""/>
        <dsp:cNvSpPr/>
      </dsp:nvSpPr>
      <dsp:spPr>
        <a:xfrm>
          <a:off x="3194" y="3564831"/>
          <a:ext cx="2534575" cy="72"/>
        </a:xfrm>
        <a:prstGeom prst="rect">
          <a:avLst/>
        </a:prstGeom>
        <a:solidFill>
          <a:schemeClr val="accent2">
            <a:hueOff val="-23665"/>
            <a:satOff val="-7762"/>
            <a:lumOff val="-2829"/>
            <a:alphaOff val="0"/>
          </a:schemeClr>
        </a:solidFill>
        <a:ln w="34925" cap="flat" cmpd="sng" algn="in">
          <a:solidFill>
            <a:schemeClr val="accent2">
              <a:hueOff val="-23665"/>
              <a:satOff val="-7762"/>
              <a:lumOff val="-28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B8B61B-2697-4E5A-8D6C-7520D48A8BC4}">
      <dsp:nvSpPr>
        <dsp:cNvPr id="0" name=""/>
        <dsp:cNvSpPr/>
      </dsp:nvSpPr>
      <dsp:spPr>
        <a:xfrm>
          <a:off x="2791228" y="16496"/>
          <a:ext cx="2534575" cy="3548406"/>
        </a:xfrm>
        <a:prstGeom prst="rect">
          <a:avLst/>
        </a:prstGeom>
        <a:solidFill>
          <a:schemeClr val="accent2">
            <a:tint val="40000"/>
            <a:alpha val="90000"/>
            <a:hueOff val="-11941"/>
            <a:satOff val="-18222"/>
            <a:lumOff val="-1882"/>
            <a:alphaOff val="0"/>
          </a:schemeClr>
        </a:solidFill>
        <a:ln w="34925" cap="flat" cmpd="sng" algn="in">
          <a:solidFill>
            <a:schemeClr val="accent2">
              <a:tint val="40000"/>
              <a:alpha val="90000"/>
              <a:hueOff val="-11941"/>
              <a:satOff val="-18222"/>
              <a:lumOff val="-1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7605" tIns="330200" rIns="19760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Role Assignment</a:t>
          </a:r>
        </a:p>
      </dsp:txBody>
      <dsp:txXfrm>
        <a:off x="2791228" y="1364891"/>
        <a:ext cx="2534575" cy="2129043"/>
      </dsp:txXfrm>
    </dsp:sp>
    <dsp:sp modelId="{A31C57D8-ED46-4AAA-AAB7-E669791563F6}">
      <dsp:nvSpPr>
        <dsp:cNvPr id="0" name=""/>
        <dsp:cNvSpPr/>
      </dsp:nvSpPr>
      <dsp:spPr>
        <a:xfrm>
          <a:off x="3526255" y="371337"/>
          <a:ext cx="1064521" cy="1064521"/>
        </a:xfrm>
        <a:prstGeom prst="ellipse">
          <a:avLst/>
        </a:prstGeom>
        <a:solidFill>
          <a:schemeClr val="accent2">
            <a:hueOff val="-47330"/>
            <a:satOff val="-15524"/>
            <a:lumOff val="-5658"/>
            <a:alphaOff val="0"/>
          </a:schemeClr>
        </a:solidFill>
        <a:ln w="34925" cap="flat" cmpd="sng" algn="in">
          <a:solidFill>
            <a:schemeClr val="accent2">
              <a:hueOff val="-47330"/>
              <a:satOff val="-15524"/>
              <a:lumOff val="-5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994" tIns="12700" rIns="8299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682150" y="527232"/>
        <a:ext cx="752731" cy="752731"/>
      </dsp:txXfrm>
    </dsp:sp>
    <dsp:sp modelId="{504189BA-1428-47D2-9AFF-FFC63DE580A1}">
      <dsp:nvSpPr>
        <dsp:cNvPr id="0" name=""/>
        <dsp:cNvSpPr/>
      </dsp:nvSpPr>
      <dsp:spPr>
        <a:xfrm>
          <a:off x="2791228" y="3564831"/>
          <a:ext cx="2534575" cy="72"/>
        </a:xfrm>
        <a:prstGeom prst="rect">
          <a:avLst/>
        </a:prstGeom>
        <a:solidFill>
          <a:schemeClr val="accent2">
            <a:hueOff val="-70995"/>
            <a:satOff val="-23286"/>
            <a:lumOff val="-8487"/>
            <a:alphaOff val="0"/>
          </a:schemeClr>
        </a:solidFill>
        <a:ln w="34925" cap="flat" cmpd="sng" algn="in">
          <a:solidFill>
            <a:schemeClr val="accent2">
              <a:hueOff val="-70995"/>
              <a:satOff val="-23286"/>
              <a:lumOff val="-84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08BE419-3823-43C0-9AF2-09C1666B31C4}">
      <dsp:nvSpPr>
        <dsp:cNvPr id="0" name=""/>
        <dsp:cNvSpPr/>
      </dsp:nvSpPr>
      <dsp:spPr>
        <a:xfrm>
          <a:off x="5579261" y="16496"/>
          <a:ext cx="2534575" cy="3548406"/>
        </a:xfrm>
        <a:prstGeom prst="rect">
          <a:avLst/>
        </a:prstGeom>
        <a:solidFill>
          <a:schemeClr val="accent2">
            <a:tint val="40000"/>
            <a:alpha val="90000"/>
            <a:hueOff val="-23882"/>
            <a:satOff val="-36445"/>
            <a:lumOff val="-3764"/>
            <a:alphaOff val="0"/>
          </a:schemeClr>
        </a:solidFill>
        <a:ln w="34925" cap="flat" cmpd="sng" algn="in">
          <a:solidFill>
            <a:schemeClr val="accent2">
              <a:tint val="40000"/>
              <a:alpha val="90000"/>
              <a:hueOff val="-23882"/>
              <a:satOff val="-36445"/>
              <a:lumOff val="-37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7605" tIns="330200" rIns="19760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Role Acceptance</a:t>
          </a:r>
        </a:p>
      </dsp:txBody>
      <dsp:txXfrm>
        <a:off x="5579261" y="1364891"/>
        <a:ext cx="2534575" cy="2129043"/>
      </dsp:txXfrm>
    </dsp:sp>
    <dsp:sp modelId="{E7715206-43B4-4C8F-9A89-505A544555F7}">
      <dsp:nvSpPr>
        <dsp:cNvPr id="0" name=""/>
        <dsp:cNvSpPr/>
      </dsp:nvSpPr>
      <dsp:spPr>
        <a:xfrm>
          <a:off x="6314288" y="371337"/>
          <a:ext cx="1064521" cy="1064521"/>
        </a:xfrm>
        <a:prstGeom prst="ellipse">
          <a:avLst/>
        </a:prstGeom>
        <a:solidFill>
          <a:schemeClr val="accent2">
            <a:hueOff val="-94659"/>
            <a:satOff val="-31049"/>
            <a:lumOff val="-11316"/>
            <a:alphaOff val="0"/>
          </a:schemeClr>
        </a:solidFill>
        <a:ln w="34925" cap="flat" cmpd="sng" algn="in">
          <a:solidFill>
            <a:schemeClr val="accent2">
              <a:hueOff val="-94659"/>
              <a:satOff val="-31049"/>
              <a:lumOff val="-113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994" tIns="12700" rIns="8299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470183" y="527232"/>
        <a:ext cx="752731" cy="752731"/>
      </dsp:txXfrm>
    </dsp:sp>
    <dsp:sp modelId="{1AC56D1F-8388-451D-99C7-DDFFC91B01F4}">
      <dsp:nvSpPr>
        <dsp:cNvPr id="0" name=""/>
        <dsp:cNvSpPr/>
      </dsp:nvSpPr>
      <dsp:spPr>
        <a:xfrm>
          <a:off x="5579261" y="3564831"/>
          <a:ext cx="2534575" cy="72"/>
        </a:xfrm>
        <a:prstGeom prst="rect">
          <a:avLst/>
        </a:prstGeom>
        <a:solidFill>
          <a:schemeClr val="accent2">
            <a:hueOff val="-118324"/>
            <a:satOff val="-38811"/>
            <a:lumOff val="-14145"/>
            <a:alphaOff val="0"/>
          </a:schemeClr>
        </a:solidFill>
        <a:ln w="34925" cap="flat" cmpd="sng" algn="in">
          <a:solidFill>
            <a:schemeClr val="accent2">
              <a:hueOff val="-118324"/>
              <a:satOff val="-38811"/>
              <a:lumOff val="-141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8B33E7F-77F5-461D-802C-BC707149588F}">
      <dsp:nvSpPr>
        <dsp:cNvPr id="0" name=""/>
        <dsp:cNvSpPr/>
      </dsp:nvSpPr>
      <dsp:spPr>
        <a:xfrm>
          <a:off x="8367295" y="16496"/>
          <a:ext cx="2534575" cy="3548406"/>
        </a:xfrm>
        <a:prstGeom prst="rect">
          <a:avLst/>
        </a:prstGeom>
        <a:solidFill>
          <a:schemeClr val="accent2">
            <a:tint val="40000"/>
            <a:alpha val="90000"/>
            <a:hueOff val="-35823"/>
            <a:satOff val="-54667"/>
            <a:lumOff val="-5646"/>
            <a:alphaOff val="0"/>
          </a:schemeClr>
        </a:solidFill>
        <a:ln w="34925" cap="flat" cmpd="sng" algn="in">
          <a:solidFill>
            <a:schemeClr val="accent2">
              <a:tint val="40000"/>
              <a:alpha val="90000"/>
              <a:hueOff val="-35823"/>
              <a:satOff val="-54667"/>
              <a:lumOff val="-56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7605" tIns="330200" rIns="19760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Self-Verification </a:t>
          </a:r>
        </a:p>
      </dsp:txBody>
      <dsp:txXfrm>
        <a:off x="8367295" y="1364891"/>
        <a:ext cx="2534575" cy="2129043"/>
      </dsp:txXfrm>
    </dsp:sp>
    <dsp:sp modelId="{013E37EF-683B-4517-A41F-B24C1EBAD3B5}">
      <dsp:nvSpPr>
        <dsp:cNvPr id="0" name=""/>
        <dsp:cNvSpPr/>
      </dsp:nvSpPr>
      <dsp:spPr>
        <a:xfrm>
          <a:off x="9102322" y="371337"/>
          <a:ext cx="1064521" cy="1064521"/>
        </a:xfrm>
        <a:prstGeom prst="ellipse">
          <a:avLst/>
        </a:prstGeom>
        <a:solidFill>
          <a:schemeClr val="accent2">
            <a:hueOff val="-141989"/>
            <a:satOff val="-46573"/>
            <a:lumOff val="-16974"/>
            <a:alphaOff val="0"/>
          </a:schemeClr>
        </a:solidFill>
        <a:ln w="34925" cap="flat" cmpd="sng" algn="in">
          <a:solidFill>
            <a:schemeClr val="accent2">
              <a:hueOff val="-141989"/>
              <a:satOff val="-46573"/>
              <a:lumOff val="-169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994" tIns="12700" rIns="8299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9258217" y="527232"/>
        <a:ext cx="752731" cy="752731"/>
      </dsp:txXfrm>
    </dsp:sp>
    <dsp:sp modelId="{5A1BF7A5-1270-443A-AF23-552B50A2DDED}">
      <dsp:nvSpPr>
        <dsp:cNvPr id="0" name=""/>
        <dsp:cNvSpPr/>
      </dsp:nvSpPr>
      <dsp:spPr>
        <a:xfrm>
          <a:off x="8367295" y="3564831"/>
          <a:ext cx="2534575" cy="72"/>
        </a:xfrm>
        <a:prstGeom prst="rect">
          <a:avLst/>
        </a:prstGeom>
        <a:solidFill>
          <a:schemeClr val="accent2">
            <a:hueOff val="-165654"/>
            <a:satOff val="-54335"/>
            <a:lumOff val="-19803"/>
            <a:alphaOff val="0"/>
          </a:schemeClr>
        </a:solidFill>
        <a:ln w="34925" cap="flat" cmpd="sng" algn="in">
          <a:solidFill>
            <a:schemeClr val="accent2">
              <a:hueOff val="-165654"/>
              <a:satOff val="-54335"/>
              <a:lumOff val="-1980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A89B0-8301-43BF-A894-3BCDCC8A259E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69679-0169-4507-BECD-FBF4EB736055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Higher Employee Satisfaction </a:t>
          </a:r>
        </a:p>
      </dsp:txBody>
      <dsp:txXfrm>
        <a:off x="176530" y="2035242"/>
        <a:ext cx="2043787" cy="720000"/>
      </dsp:txXfrm>
    </dsp:sp>
    <dsp:sp modelId="{2F431DF2-F907-418A-AE3F-FCE158A1F222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6C0A1-1AEA-4063-A14D-3A0B7A09BE21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Lower Attrition</a:t>
          </a:r>
        </a:p>
      </dsp:txBody>
      <dsp:txXfrm>
        <a:off x="2577981" y="2035242"/>
        <a:ext cx="2043787" cy="720000"/>
      </dsp:txXfrm>
    </dsp:sp>
    <dsp:sp modelId="{8C3589D6-A6DA-44F5-9B13-15C60F0984AF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9077B-5D69-4510-AF00-B0F4E8FB58F6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Increased Teammate Morale </a:t>
          </a:r>
        </a:p>
      </dsp:txBody>
      <dsp:txXfrm>
        <a:off x="4979431" y="2035242"/>
        <a:ext cx="2043787" cy="720000"/>
      </dsp:txXfrm>
    </dsp:sp>
    <dsp:sp modelId="{6C678D5F-F6E0-4176-8E10-32C03314F7AC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5940EE-B670-4B5F-9DEC-1AC309046FCF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Collective Identity Emerges</a:t>
          </a:r>
        </a:p>
      </dsp:txBody>
      <dsp:txXfrm>
        <a:off x="7380881" y="2035242"/>
        <a:ext cx="2043787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514CCE-D079-452F-A388-27B42E336AE2}">
      <dsp:nvSpPr>
        <dsp:cNvPr id="0" name=""/>
        <dsp:cNvSpPr/>
      </dsp:nvSpPr>
      <dsp:spPr>
        <a:xfrm>
          <a:off x="915389" y="632537"/>
          <a:ext cx="1248817" cy="12488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568C2-B9E9-4F0D-8984-A4B9F7F6F557}">
      <dsp:nvSpPr>
        <dsp:cNvPr id="0" name=""/>
        <dsp:cNvSpPr/>
      </dsp:nvSpPr>
      <dsp:spPr>
        <a:xfrm>
          <a:off x="152223" y="2228862"/>
          <a:ext cx="27751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Culture</a:t>
          </a:r>
        </a:p>
      </dsp:txBody>
      <dsp:txXfrm>
        <a:off x="152223" y="2228862"/>
        <a:ext cx="2775150" cy="720000"/>
      </dsp:txXfrm>
    </dsp:sp>
    <dsp:sp modelId="{68FB3298-5CD1-4FC0-9310-47BA077677C4}">
      <dsp:nvSpPr>
        <dsp:cNvPr id="0" name=""/>
        <dsp:cNvSpPr/>
      </dsp:nvSpPr>
      <dsp:spPr>
        <a:xfrm>
          <a:off x="4176191" y="632537"/>
          <a:ext cx="1248817" cy="12488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8D8A6-29B6-468D-87D5-5D8BF6720FDD}">
      <dsp:nvSpPr>
        <dsp:cNvPr id="0" name=""/>
        <dsp:cNvSpPr/>
      </dsp:nvSpPr>
      <dsp:spPr>
        <a:xfrm>
          <a:off x="3413024" y="2228862"/>
          <a:ext cx="27751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Structure </a:t>
          </a:r>
        </a:p>
      </dsp:txBody>
      <dsp:txXfrm>
        <a:off x="3413024" y="2228862"/>
        <a:ext cx="2775150" cy="720000"/>
      </dsp:txXfrm>
    </dsp:sp>
    <dsp:sp modelId="{93E08A45-5690-4257-9711-CDC9DC854383}">
      <dsp:nvSpPr>
        <dsp:cNvPr id="0" name=""/>
        <dsp:cNvSpPr/>
      </dsp:nvSpPr>
      <dsp:spPr>
        <a:xfrm>
          <a:off x="7436992" y="632537"/>
          <a:ext cx="1248817" cy="12488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C0399-6321-484A-98C5-9F069753394C}">
      <dsp:nvSpPr>
        <dsp:cNvPr id="0" name=""/>
        <dsp:cNvSpPr/>
      </dsp:nvSpPr>
      <dsp:spPr>
        <a:xfrm>
          <a:off x="6673826" y="2228862"/>
          <a:ext cx="27751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Leadership </a:t>
          </a:r>
        </a:p>
      </dsp:txBody>
      <dsp:txXfrm>
        <a:off x="6673826" y="2228862"/>
        <a:ext cx="277515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6C46B3-C240-4196-8BE2-4AF8EF0EF424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71ADE-D4DB-4640-8037-45840D52F5D5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Stories Are We Telling?</a:t>
          </a:r>
        </a:p>
      </dsp:txBody>
      <dsp:txXfrm>
        <a:off x="176530" y="2035242"/>
        <a:ext cx="2043787" cy="720000"/>
      </dsp:txXfrm>
    </dsp:sp>
    <dsp:sp modelId="{A8C16D79-0FEA-4E16-8AED-70A45ED3CF57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353FF2-2018-4970-BC9B-0D61F4E1D1B0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Do We Value?</a:t>
          </a:r>
        </a:p>
      </dsp:txBody>
      <dsp:txXfrm>
        <a:off x="2577981" y="2035242"/>
        <a:ext cx="2043787" cy="720000"/>
      </dsp:txXfrm>
    </dsp:sp>
    <dsp:sp modelId="{46DE9BE6-545A-4B4E-9208-7C7C1DB7C36D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95EE6-2674-4FA2-B935-2330BA637380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Motivates Our Teammates?</a:t>
          </a:r>
        </a:p>
      </dsp:txBody>
      <dsp:txXfrm>
        <a:off x="4979431" y="2035242"/>
        <a:ext cx="2043787" cy="720000"/>
      </dsp:txXfrm>
    </dsp:sp>
    <dsp:sp modelId="{14EF65DB-A95B-43C6-98F7-1F0BF6A34AE2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A0148E-90D4-4BBE-B223-5981147425E8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Engagement vs Satisfaction</a:t>
          </a:r>
        </a:p>
      </dsp:txBody>
      <dsp:txXfrm>
        <a:off x="7380881" y="2035242"/>
        <a:ext cx="2043787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B243C-16B4-4E7E-A02C-710CF3723135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07CDD-153E-42C6-A0D2-CE95F2DA1197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How Do We Communicate Initiatives?</a:t>
          </a:r>
        </a:p>
      </dsp:txBody>
      <dsp:txXfrm>
        <a:off x="176530" y="2035242"/>
        <a:ext cx="2043787" cy="720000"/>
      </dsp:txXfrm>
    </dsp:sp>
    <dsp:sp modelId="{ADD67299-3620-45AA-9F94-DB70A830F016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005286-0A00-4610-89F1-7EE86DAD335B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Is the Message Congruent?</a:t>
          </a:r>
        </a:p>
      </dsp:txBody>
      <dsp:txXfrm>
        <a:off x="2577981" y="2035242"/>
        <a:ext cx="2043787" cy="720000"/>
      </dsp:txXfrm>
    </dsp:sp>
    <dsp:sp modelId="{AB4A65D9-52D8-40DC-90B7-9028268F6980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8572E-FA6D-4681-98A9-C399CE491121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Where Do We Store Information?</a:t>
          </a:r>
        </a:p>
      </dsp:txBody>
      <dsp:txXfrm>
        <a:off x="4979431" y="2035242"/>
        <a:ext cx="2043787" cy="720000"/>
      </dsp:txXfrm>
    </dsp:sp>
    <dsp:sp modelId="{5D002761-25AC-4986-9246-D2476EDD4F1E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8FE67-044A-4D2C-9410-076A9CAC02AD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How Do We Connect with Our Teammates?</a:t>
          </a:r>
        </a:p>
      </dsp:txBody>
      <dsp:txXfrm>
        <a:off x="7380881" y="2035242"/>
        <a:ext cx="2043787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BD3C18-69EF-4083-8E21-3422A70DEACA}">
      <dsp:nvSpPr>
        <dsp:cNvPr id="0" name=""/>
        <dsp:cNvSpPr/>
      </dsp:nvSpPr>
      <dsp:spPr>
        <a:xfrm>
          <a:off x="915389" y="632537"/>
          <a:ext cx="1248817" cy="12488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80EEBD-10FC-415E-966F-94D80F37720A}">
      <dsp:nvSpPr>
        <dsp:cNvPr id="0" name=""/>
        <dsp:cNvSpPr/>
      </dsp:nvSpPr>
      <dsp:spPr>
        <a:xfrm>
          <a:off x="152223" y="2228862"/>
          <a:ext cx="27751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Set the Tone</a:t>
          </a:r>
        </a:p>
      </dsp:txBody>
      <dsp:txXfrm>
        <a:off x="152223" y="2228862"/>
        <a:ext cx="2775150" cy="720000"/>
      </dsp:txXfrm>
    </dsp:sp>
    <dsp:sp modelId="{CD9A5B33-BF7C-4D9C-B288-1439315AACFE}">
      <dsp:nvSpPr>
        <dsp:cNvPr id="0" name=""/>
        <dsp:cNvSpPr/>
      </dsp:nvSpPr>
      <dsp:spPr>
        <a:xfrm>
          <a:off x="4176191" y="632537"/>
          <a:ext cx="1248817" cy="12488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04302-F6DB-4792-96F8-BFE9B4219574}">
      <dsp:nvSpPr>
        <dsp:cNvPr id="0" name=""/>
        <dsp:cNvSpPr/>
      </dsp:nvSpPr>
      <dsp:spPr>
        <a:xfrm>
          <a:off x="3413024" y="2228862"/>
          <a:ext cx="27751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Tell the Story</a:t>
          </a:r>
        </a:p>
      </dsp:txBody>
      <dsp:txXfrm>
        <a:off x="3413024" y="2228862"/>
        <a:ext cx="2775150" cy="720000"/>
      </dsp:txXfrm>
    </dsp:sp>
    <dsp:sp modelId="{67CB41C1-1F4E-48B7-8E5A-5E160C1779FA}">
      <dsp:nvSpPr>
        <dsp:cNvPr id="0" name=""/>
        <dsp:cNvSpPr/>
      </dsp:nvSpPr>
      <dsp:spPr>
        <a:xfrm>
          <a:off x="7436992" y="632537"/>
          <a:ext cx="1248817" cy="12488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1FAEC5-B825-403C-9B0D-F212B518205B}">
      <dsp:nvSpPr>
        <dsp:cNvPr id="0" name=""/>
        <dsp:cNvSpPr/>
      </dsp:nvSpPr>
      <dsp:spPr>
        <a:xfrm>
          <a:off x="6673826" y="2228862"/>
          <a:ext cx="27751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Build Cross-functional Relationships</a:t>
          </a:r>
        </a:p>
      </dsp:txBody>
      <dsp:txXfrm>
        <a:off x="6673826" y="2228862"/>
        <a:ext cx="2775150" cy="720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2DA30-5689-4E18-A292-A0F199D3E6A1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1DF1B-8D4A-460F-BBA9-726713716E64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Engage with company culture</a:t>
          </a:r>
        </a:p>
      </dsp:txBody>
      <dsp:txXfrm>
        <a:off x="176530" y="2035242"/>
        <a:ext cx="2043787" cy="720000"/>
      </dsp:txXfrm>
    </dsp:sp>
    <dsp:sp modelId="{1B90779E-6EFA-423A-BD46-5F563C6D98E4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D1B853-1715-4512-9F78-8BB8839030CA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Exhibit company values</a:t>
          </a:r>
        </a:p>
      </dsp:txBody>
      <dsp:txXfrm>
        <a:off x="2577981" y="2035242"/>
        <a:ext cx="2043787" cy="720000"/>
      </dsp:txXfrm>
    </dsp:sp>
    <dsp:sp modelId="{207E54E9-9A32-4FB7-9871-A9A9212EF94E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575985-E46E-4246-80EE-BD3C7463F712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Execute on company initiatives</a:t>
          </a:r>
        </a:p>
      </dsp:txBody>
      <dsp:txXfrm>
        <a:off x="4979431" y="2035242"/>
        <a:ext cx="2043787" cy="720000"/>
      </dsp:txXfrm>
    </dsp:sp>
    <dsp:sp modelId="{00ADCCEA-A88D-4C58-904E-9C1CFE6E434E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259C3A-019A-4D4D-8D15-418091A47B4C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Encourage brand adoption amongst others</a:t>
          </a:r>
        </a:p>
      </dsp:txBody>
      <dsp:txXfrm>
        <a:off x="7380881" y="2035242"/>
        <a:ext cx="2043787" cy="720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70F371-3EF8-40AD-B07F-1D1F2A933E94}">
      <dsp:nvSpPr>
        <dsp:cNvPr id="0" name=""/>
        <dsp:cNvSpPr/>
      </dsp:nvSpPr>
      <dsp:spPr>
        <a:xfrm>
          <a:off x="0" y="680"/>
          <a:ext cx="5959475" cy="15932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BEA818-57ED-4ABF-9A4A-894C2FB7EFB5}">
      <dsp:nvSpPr>
        <dsp:cNvPr id="0" name=""/>
        <dsp:cNvSpPr/>
      </dsp:nvSpPr>
      <dsp:spPr>
        <a:xfrm>
          <a:off x="481961" y="359164"/>
          <a:ext cx="876294" cy="8762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5A5EA-830A-4CA8-8C2D-E22C0AE034F4}">
      <dsp:nvSpPr>
        <dsp:cNvPr id="0" name=""/>
        <dsp:cNvSpPr/>
      </dsp:nvSpPr>
      <dsp:spPr>
        <a:xfrm>
          <a:off x="1840218" y="680"/>
          <a:ext cx="4119256" cy="1593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0" tIns="168620" rIns="168620" bIns="16862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Work-Life Balance</a:t>
          </a:r>
        </a:p>
      </dsp:txBody>
      <dsp:txXfrm>
        <a:off x="1840218" y="680"/>
        <a:ext cx="4119256" cy="1593262"/>
      </dsp:txXfrm>
    </dsp:sp>
    <dsp:sp modelId="{3AFBDB46-6154-4B47-93FB-E7BB34CDDE34}">
      <dsp:nvSpPr>
        <dsp:cNvPr id="0" name=""/>
        <dsp:cNvSpPr/>
      </dsp:nvSpPr>
      <dsp:spPr>
        <a:xfrm>
          <a:off x="0" y="1992259"/>
          <a:ext cx="5959475" cy="15932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A085D4-E1BF-4CAB-B843-4E2FE3EC8643}">
      <dsp:nvSpPr>
        <dsp:cNvPr id="0" name=""/>
        <dsp:cNvSpPr/>
      </dsp:nvSpPr>
      <dsp:spPr>
        <a:xfrm>
          <a:off x="481961" y="2350743"/>
          <a:ext cx="876294" cy="8762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944C37-BBCF-4C74-AA2C-EA92F02EE62B}">
      <dsp:nvSpPr>
        <dsp:cNvPr id="0" name=""/>
        <dsp:cNvSpPr/>
      </dsp:nvSpPr>
      <dsp:spPr>
        <a:xfrm>
          <a:off x="1840218" y="1992259"/>
          <a:ext cx="4119256" cy="1593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0" tIns="168620" rIns="168620" bIns="16862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Compensation &amp; Benefits</a:t>
          </a:r>
        </a:p>
      </dsp:txBody>
      <dsp:txXfrm>
        <a:off x="1840218" y="1992259"/>
        <a:ext cx="4119256" cy="1593262"/>
      </dsp:txXfrm>
    </dsp:sp>
    <dsp:sp modelId="{6055EBD6-D243-4054-B273-C6D7ABDFDE44}">
      <dsp:nvSpPr>
        <dsp:cNvPr id="0" name=""/>
        <dsp:cNvSpPr/>
      </dsp:nvSpPr>
      <dsp:spPr>
        <a:xfrm>
          <a:off x="0" y="3983837"/>
          <a:ext cx="5959475" cy="15932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A41EAF-52E5-4E66-BB63-69CC6FD1F75C}">
      <dsp:nvSpPr>
        <dsp:cNvPr id="0" name=""/>
        <dsp:cNvSpPr/>
      </dsp:nvSpPr>
      <dsp:spPr>
        <a:xfrm>
          <a:off x="481961" y="4342321"/>
          <a:ext cx="876294" cy="8762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0BFED1-6842-4041-9A68-56F2F83F2FE6}">
      <dsp:nvSpPr>
        <dsp:cNvPr id="0" name=""/>
        <dsp:cNvSpPr/>
      </dsp:nvSpPr>
      <dsp:spPr>
        <a:xfrm>
          <a:off x="1840218" y="3983837"/>
          <a:ext cx="4119256" cy="1593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0" tIns="168620" rIns="168620" bIns="16862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Leadership Engagement &amp; Support</a:t>
          </a:r>
        </a:p>
      </dsp:txBody>
      <dsp:txXfrm>
        <a:off x="1840218" y="3983837"/>
        <a:ext cx="4119256" cy="15932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96095-013B-498D-A011-54CE49BF7005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B82627-8150-4B58-8CE1-94648D311BF1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To Unplug or Not to Unplug?</a:t>
          </a:r>
        </a:p>
      </dsp:txBody>
      <dsp:txXfrm>
        <a:off x="176530" y="2035242"/>
        <a:ext cx="2043787" cy="720000"/>
      </dsp:txXfrm>
    </dsp:sp>
    <dsp:sp modelId="{39CAF9E1-60E5-490F-AFE5-9D6903D221C6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32FEC2-4B6F-46A9-B748-E7DC144AB828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Examine the Status Quo</a:t>
          </a:r>
        </a:p>
      </dsp:txBody>
      <dsp:txXfrm>
        <a:off x="2577981" y="2035242"/>
        <a:ext cx="2043787" cy="720000"/>
      </dsp:txXfrm>
    </dsp:sp>
    <dsp:sp modelId="{3E02727A-6301-4A30-A020-1203491137C7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216209-063B-46F5-96B1-F5FC60B61A70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Are the Expectations Consistent?</a:t>
          </a:r>
        </a:p>
      </dsp:txBody>
      <dsp:txXfrm>
        <a:off x="4979431" y="2035242"/>
        <a:ext cx="2043787" cy="720000"/>
      </dsp:txXfrm>
    </dsp:sp>
    <dsp:sp modelId="{86CF80A1-431A-4F78-AD90-FEED34CDF4A6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97ADFD-73CF-453C-A1E8-2998F753F52C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Is change possible?</a:t>
          </a:r>
        </a:p>
      </dsp:txBody>
      <dsp:txXfrm>
        <a:off x="7380881" y="2035242"/>
        <a:ext cx="2043787" cy="720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7309F-BF9C-47C0-8152-FFA46AD4C6DC}">
      <dsp:nvSpPr>
        <dsp:cNvPr id="0" name=""/>
        <dsp:cNvSpPr/>
      </dsp:nvSpPr>
      <dsp:spPr>
        <a:xfrm>
          <a:off x="638099" y="305700"/>
          <a:ext cx="1715625" cy="17156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A0AC04-EE69-43A5-8CF9-074F08688ED3}">
      <dsp:nvSpPr>
        <dsp:cNvPr id="0" name=""/>
        <dsp:cNvSpPr/>
      </dsp:nvSpPr>
      <dsp:spPr>
        <a:xfrm>
          <a:off x="1003724" y="671325"/>
          <a:ext cx="984375" cy="984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BF7CC5-3A93-4958-A54C-0C1FBAD9F80D}">
      <dsp:nvSpPr>
        <dsp:cNvPr id="0" name=""/>
        <dsp:cNvSpPr/>
      </dsp:nvSpPr>
      <dsp:spPr>
        <a:xfrm>
          <a:off x="89662" y="2555700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/>
            <a:t>How Do We Stack Up?</a:t>
          </a:r>
        </a:p>
      </dsp:txBody>
      <dsp:txXfrm>
        <a:off x="89662" y="2555700"/>
        <a:ext cx="2812500" cy="720000"/>
      </dsp:txXfrm>
    </dsp:sp>
    <dsp:sp modelId="{0F949F40-3447-4E2B-83E5-5B9C628FFC35}">
      <dsp:nvSpPr>
        <dsp:cNvPr id="0" name=""/>
        <dsp:cNvSpPr/>
      </dsp:nvSpPr>
      <dsp:spPr>
        <a:xfrm>
          <a:off x="3942787" y="305700"/>
          <a:ext cx="1715625" cy="17156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9DB50-F11D-4C53-8563-F4687737994E}">
      <dsp:nvSpPr>
        <dsp:cNvPr id="0" name=""/>
        <dsp:cNvSpPr/>
      </dsp:nvSpPr>
      <dsp:spPr>
        <a:xfrm>
          <a:off x="4308412" y="671325"/>
          <a:ext cx="984375" cy="984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F4C7F-7D1E-4638-BF99-C0E9290CA0AC}">
      <dsp:nvSpPr>
        <dsp:cNvPr id="0" name=""/>
        <dsp:cNvSpPr/>
      </dsp:nvSpPr>
      <dsp:spPr>
        <a:xfrm>
          <a:off x="3394350" y="2555700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/>
            <a:t>How Do We Supplement?</a:t>
          </a:r>
        </a:p>
      </dsp:txBody>
      <dsp:txXfrm>
        <a:off x="3394350" y="2555700"/>
        <a:ext cx="2812500" cy="720000"/>
      </dsp:txXfrm>
    </dsp:sp>
    <dsp:sp modelId="{D3B321D1-EE60-4FE0-9864-6E428785F623}">
      <dsp:nvSpPr>
        <dsp:cNvPr id="0" name=""/>
        <dsp:cNvSpPr/>
      </dsp:nvSpPr>
      <dsp:spPr>
        <a:xfrm>
          <a:off x="7247475" y="305700"/>
          <a:ext cx="1715625" cy="17156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F7677-6798-43A4-A7F5-C632D3BF9B9C}">
      <dsp:nvSpPr>
        <dsp:cNvPr id="0" name=""/>
        <dsp:cNvSpPr/>
      </dsp:nvSpPr>
      <dsp:spPr>
        <a:xfrm>
          <a:off x="7613100" y="671325"/>
          <a:ext cx="984375" cy="984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A67F4B-EDA0-445C-B8B0-AAF5DE8981C5}">
      <dsp:nvSpPr>
        <dsp:cNvPr id="0" name=""/>
        <dsp:cNvSpPr/>
      </dsp:nvSpPr>
      <dsp:spPr>
        <a:xfrm>
          <a:off x="6699037" y="2555700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/>
            <a:t>How Do We Communicate?</a:t>
          </a:r>
        </a:p>
      </dsp:txBody>
      <dsp:txXfrm>
        <a:off x="6699037" y="2555700"/>
        <a:ext cx="2812500" cy="720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2BF95-A79A-458A-A1CC-FCD26C18896D}">
      <dsp:nvSpPr>
        <dsp:cNvPr id="0" name=""/>
        <dsp:cNvSpPr/>
      </dsp:nvSpPr>
      <dsp:spPr>
        <a:xfrm>
          <a:off x="329621" y="780309"/>
          <a:ext cx="1027230" cy="102723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A8D80D-95FF-410B-83D0-A6048AFC0164}">
      <dsp:nvSpPr>
        <dsp:cNvPr id="0" name=""/>
        <dsp:cNvSpPr/>
      </dsp:nvSpPr>
      <dsp:spPr>
        <a:xfrm>
          <a:off x="548539" y="999227"/>
          <a:ext cx="589394" cy="5893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18FE1-3B06-410B-8091-2AEE6732B850}">
      <dsp:nvSpPr>
        <dsp:cNvPr id="0" name=""/>
        <dsp:cNvSpPr/>
      </dsp:nvSpPr>
      <dsp:spPr>
        <a:xfrm>
          <a:off x="1244" y="2127496"/>
          <a:ext cx="1683984" cy="673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Learn Your Team</a:t>
          </a:r>
        </a:p>
      </dsp:txBody>
      <dsp:txXfrm>
        <a:off x="1244" y="2127496"/>
        <a:ext cx="1683984" cy="673593"/>
      </dsp:txXfrm>
    </dsp:sp>
    <dsp:sp modelId="{6E0154C5-E347-4C4F-A3D8-303D24E13646}">
      <dsp:nvSpPr>
        <dsp:cNvPr id="0" name=""/>
        <dsp:cNvSpPr/>
      </dsp:nvSpPr>
      <dsp:spPr>
        <a:xfrm>
          <a:off x="2308303" y="780309"/>
          <a:ext cx="1027230" cy="102723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E09AAD-5CF0-4156-8B7B-A7A746D5CA70}">
      <dsp:nvSpPr>
        <dsp:cNvPr id="0" name=""/>
        <dsp:cNvSpPr/>
      </dsp:nvSpPr>
      <dsp:spPr>
        <a:xfrm>
          <a:off x="2527221" y="999227"/>
          <a:ext cx="589394" cy="5893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7CD1F-3C4E-4B5D-9263-9D322D558480}">
      <dsp:nvSpPr>
        <dsp:cNvPr id="0" name=""/>
        <dsp:cNvSpPr/>
      </dsp:nvSpPr>
      <dsp:spPr>
        <a:xfrm>
          <a:off x="1979926" y="2127496"/>
          <a:ext cx="1683984" cy="673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Be Visible When Possible</a:t>
          </a:r>
        </a:p>
      </dsp:txBody>
      <dsp:txXfrm>
        <a:off x="1979926" y="2127496"/>
        <a:ext cx="1683984" cy="673593"/>
      </dsp:txXfrm>
    </dsp:sp>
    <dsp:sp modelId="{509D8D8B-C0CC-4914-A9A0-5F7FC20E65DC}">
      <dsp:nvSpPr>
        <dsp:cNvPr id="0" name=""/>
        <dsp:cNvSpPr/>
      </dsp:nvSpPr>
      <dsp:spPr>
        <a:xfrm>
          <a:off x="4286984" y="780309"/>
          <a:ext cx="1027230" cy="102723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E25BD0-6D93-4B53-9871-9A934D36DEF3}">
      <dsp:nvSpPr>
        <dsp:cNvPr id="0" name=""/>
        <dsp:cNvSpPr/>
      </dsp:nvSpPr>
      <dsp:spPr>
        <a:xfrm>
          <a:off x="4505902" y="999227"/>
          <a:ext cx="589394" cy="5893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41D9EC-2532-49EB-910A-9E89C21C569B}">
      <dsp:nvSpPr>
        <dsp:cNvPr id="0" name=""/>
        <dsp:cNvSpPr/>
      </dsp:nvSpPr>
      <dsp:spPr>
        <a:xfrm>
          <a:off x="3958607" y="2127496"/>
          <a:ext cx="1683984" cy="673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Share Your Stories</a:t>
          </a:r>
        </a:p>
      </dsp:txBody>
      <dsp:txXfrm>
        <a:off x="3958607" y="2127496"/>
        <a:ext cx="1683984" cy="673593"/>
      </dsp:txXfrm>
    </dsp:sp>
    <dsp:sp modelId="{1A27B47C-1062-4ED0-8C9D-B4356EDA1344}">
      <dsp:nvSpPr>
        <dsp:cNvPr id="0" name=""/>
        <dsp:cNvSpPr/>
      </dsp:nvSpPr>
      <dsp:spPr>
        <a:xfrm>
          <a:off x="6265666" y="780309"/>
          <a:ext cx="1027230" cy="102723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F73F1-471D-453E-8AD5-80007786FCAE}">
      <dsp:nvSpPr>
        <dsp:cNvPr id="0" name=""/>
        <dsp:cNvSpPr/>
      </dsp:nvSpPr>
      <dsp:spPr>
        <a:xfrm>
          <a:off x="6484584" y="999227"/>
          <a:ext cx="589394" cy="5893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AB09C8-F667-4450-87F2-196CF92C7628}">
      <dsp:nvSpPr>
        <dsp:cNvPr id="0" name=""/>
        <dsp:cNvSpPr/>
      </dsp:nvSpPr>
      <dsp:spPr>
        <a:xfrm>
          <a:off x="5937289" y="2127496"/>
          <a:ext cx="1683984" cy="673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Mix Transformational with Transactional </a:t>
          </a:r>
        </a:p>
      </dsp:txBody>
      <dsp:txXfrm>
        <a:off x="5937289" y="2127496"/>
        <a:ext cx="1683984" cy="673593"/>
      </dsp:txXfrm>
    </dsp:sp>
    <dsp:sp modelId="{22ACAC18-D42E-4AB7-8A48-436192E99FD9}">
      <dsp:nvSpPr>
        <dsp:cNvPr id="0" name=""/>
        <dsp:cNvSpPr/>
      </dsp:nvSpPr>
      <dsp:spPr>
        <a:xfrm>
          <a:off x="8244348" y="780309"/>
          <a:ext cx="1027230" cy="10272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AB230B-2DF8-4A50-9AEE-435C6DCFAE26}">
      <dsp:nvSpPr>
        <dsp:cNvPr id="0" name=""/>
        <dsp:cNvSpPr/>
      </dsp:nvSpPr>
      <dsp:spPr>
        <a:xfrm>
          <a:off x="8463266" y="999227"/>
          <a:ext cx="589394" cy="5893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10EE0-0C29-4458-8604-E161134EF82E}">
      <dsp:nvSpPr>
        <dsp:cNvPr id="0" name=""/>
        <dsp:cNvSpPr/>
      </dsp:nvSpPr>
      <dsp:spPr>
        <a:xfrm>
          <a:off x="7915971" y="2127496"/>
          <a:ext cx="1683984" cy="673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Implement the Brand Toolbox</a:t>
          </a:r>
        </a:p>
      </dsp:txBody>
      <dsp:txXfrm>
        <a:off x="7915971" y="2127496"/>
        <a:ext cx="1683984" cy="67359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4AECA-68E1-42D6-9A66-1F5E2DCCECBB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2FB1E-4CB0-4708-AE47-2CDC0B855174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Lead with Curiosity </a:t>
          </a:r>
        </a:p>
      </dsp:txBody>
      <dsp:txXfrm>
        <a:off x="176530" y="2035242"/>
        <a:ext cx="2043787" cy="720000"/>
      </dsp:txXfrm>
    </dsp:sp>
    <dsp:sp modelId="{DDA0C287-53F3-4E0E-B3FA-B6837FA7DAEC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B1FEB2-7376-43AD-A970-BD2708987CE7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Take Note of What You Find</a:t>
          </a:r>
        </a:p>
      </dsp:txBody>
      <dsp:txXfrm>
        <a:off x="2577981" y="2035242"/>
        <a:ext cx="2043787" cy="720000"/>
      </dsp:txXfrm>
    </dsp:sp>
    <dsp:sp modelId="{E2F6D67C-99E2-49CD-96C1-6D139F685DC8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FCD790-A64C-4AA0-8C5D-9F4654BD841C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Collaborate Whenever Possible</a:t>
          </a:r>
        </a:p>
      </dsp:txBody>
      <dsp:txXfrm>
        <a:off x="4979431" y="2035242"/>
        <a:ext cx="2043787" cy="720000"/>
      </dsp:txXfrm>
    </dsp:sp>
    <dsp:sp modelId="{4DDE8AF3-32C3-4603-AF4A-A791D15C89C2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FEE78-CB4F-48F3-9759-7CA7E5009890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Bring Your Teammates Along for the Ride</a:t>
          </a:r>
        </a:p>
      </dsp:txBody>
      <dsp:txXfrm>
        <a:off x="7380881" y="2035242"/>
        <a:ext cx="2043787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DAFFDA0-C4B0-4B84-B547-59B874025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rmAutofit/>
          </a:bodyPr>
          <a:lstStyle/>
          <a:p>
            <a:r>
              <a:rPr lang="en-US" dirty="0"/>
              <a:t>Living the brand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482AC-0049-4C91-891A-4496CBF53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Quest to Create Brand Ambassadors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9FDC97-C8A2-4ED7-A935-99AE2F9B459C}"/>
              </a:ext>
            </a:extLst>
          </p:cNvPr>
          <p:cNvSpPr txBox="1"/>
          <p:nvPr/>
        </p:nvSpPr>
        <p:spPr>
          <a:xfrm>
            <a:off x="4314964" y="5724808"/>
            <a:ext cx="3071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B. Nicole Hunt</a:t>
            </a:r>
          </a:p>
        </p:txBody>
      </p:sp>
    </p:spTree>
    <p:extLst>
      <p:ext uri="{BB962C8B-B14F-4D97-AF65-F5344CB8AC3E}">
        <p14:creationId xmlns:p14="http://schemas.microsoft.com/office/powerpoint/2010/main" val="1927576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97F59D-628C-4053-B41F-489D0045F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2DFFC-4DCC-48EE-B781-94D04B95F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791570"/>
            <a:ext cx="4018839" cy="52623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>
                <a:solidFill>
                  <a:schemeClr val="bg2"/>
                </a:solidFill>
              </a:rPr>
              <a:t>The Content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B8B265-E68C-4B64-9238-781F0102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EBE5F5-8BE3-49B5-A64C-9EF7C695FD09}"/>
              </a:ext>
            </a:extLst>
          </p:cNvPr>
          <p:cNvSpPr txBox="1"/>
          <p:nvPr/>
        </p:nvSpPr>
        <p:spPr>
          <a:xfrm>
            <a:off x="6176720" y="791570"/>
            <a:ext cx="4892308" cy="5262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What Is a Brand Ambassador &amp; Why Do We Need Them?</a:t>
            </a: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Where Do We Start?</a:t>
            </a: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What’s Next?</a:t>
            </a: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Final Steps</a:t>
            </a: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Barriers &amp; Promotors to Success </a:t>
            </a: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Call to Action</a:t>
            </a: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  <a:p>
            <a:pPr marL="28575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6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19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33" name="Rectangle 23">
            <a:extLst>
              <a:ext uri="{FF2B5EF4-FFF2-40B4-BE49-F238E27FC236}">
                <a16:creationId xmlns:a16="http://schemas.microsoft.com/office/drawing/2014/main" id="{9ECB0E0D-AC1B-4E83-84EA-237BFA206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25">
            <a:extLst>
              <a:ext uri="{FF2B5EF4-FFF2-40B4-BE49-F238E27FC236}">
                <a16:creationId xmlns:a16="http://schemas.microsoft.com/office/drawing/2014/main" id="{D6DCB3B1-E1A7-4510-831B-77C8EFF56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10132A3B-10CF-4EEB-BA1F-A63D2ED61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014E52ED-3C51-46E6-BE4B-14FFAB2C3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86D461-AA8E-4197-B4C4-57B46EBBB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521" y="1480930"/>
            <a:ext cx="5751537" cy="38485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cap="all"/>
              <a:t>What Is a Brand Ambassador?</a:t>
            </a:r>
          </a:p>
        </p:txBody>
      </p:sp>
      <p:cxnSp>
        <p:nvCxnSpPr>
          <p:cNvPr id="36" name="Straight Connector 29">
            <a:extLst>
              <a:ext uri="{FF2B5EF4-FFF2-40B4-BE49-F238E27FC236}">
                <a16:creationId xmlns:a16="http://schemas.microsoft.com/office/drawing/2014/main" id="{6116DDC6-8F07-46CC-8751-E5C9346B2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4964" y="2388358"/>
            <a:ext cx="0" cy="1856096"/>
          </a:xfrm>
          <a:prstGeom prst="line">
            <a:avLst/>
          </a:prstGeom>
          <a:ln w="254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90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AC179-C790-4427-B1A0-AF7E55B8E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2BC5E6-3A34-43E0-9F6A-5515E9B1B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How Do We Get There?</a:t>
            </a: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A392D87-3787-45D6-976E-B85674C09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8366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FE8E04-DEE3-49FD-89A2-285FAD1CB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0A9751DB-D20E-48B8-A8BA-49FC15D5B3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9081782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4350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C30DECA-E52C-4D56-96B9-718590A2E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046A95-1E4D-4EAE-9146-822CF94F0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94C9933-93E1-43FF-8BC2-8F0B7794D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3AA8CBD-7A2E-4084-A09F-484D16658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6ACEB1-2F65-458B-8252-D987FD10C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669" y="1480930"/>
            <a:ext cx="8447964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cap="all"/>
              <a:t>Where Do We Start: Identity </a:t>
            </a:r>
          </a:p>
        </p:txBody>
      </p:sp>
    </p:spTree>
    <p:extLst>
      <p:ext uri="{BB962C8B-B14F-4D97-AF65-F5344CB8AC3E}">
        <p14:creationId xmlns:p14="http://schemas.microsoft.com/office/powerpoint/2010/main" val="959577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24E7C-E084-4CE3-9C43-5146E461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Identity: Who Is My Company?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5A88993A-5F63-4539-BC26-1984875162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9031239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3400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24E7C-E084-4CE3-9C43-5146E461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Identity: Who Are My Teammates?</a:t>
            </a:r>
          </a:p>
        </p:txBody>
      </p:sp>
      <p:graphicFrame>
        <p:nvGraphicFramePr>
          <p:cNvPr id="13" name="TextBox 2">
            <a:extLst>
              <a:ext uri="{FF2B5EF4-FFF2-40B4-BE49-F238E27FC236}">
                <a16:creationId xmlns:a16="http://schemas.microsoft.com/office/drawing/2014/main" id="{545555F2-3985-49FE-97B4-F27B2F8CE0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388875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003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3FBEE9-5F5A-4EFB-898C-5D1770B31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728633"/>
            <a:ext cx="10905066" cy="1485900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/>
              <a:t>Employee Identification Process</a:t>
            </a:r>
            <a:endParaRPr lang="en-US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8E86E8F9-F428-4DF7-BDE1-DBA67A5FB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1815046"/>
              </p:ext>
            </p:extLst>
          </p:nvPr>
        </p:nvGraphicFramePr>
        <p:xfrm>
          <a:off x="643467" y="643467"/>
          <a:ext cx="10905066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6100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Outcomes of Identification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A3C9E674-EF60-44BD-964B-41DF00D3E4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7360650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4179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CB0E0D-AC1B-4E83-84EA-237BFA206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DCB3B1-E1A7-4510-831B-77C8EFF56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10132A3B-10CF-4EEB-BA1F-A63D2ED61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14E52ED-3C51-46E6-BE4B-14FFAB2C3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6ACEB1-2F65-458B-8252-D987FD10C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521" y="1480930"/>
            <a:ext cx="5751537" cy="38485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cap="all" dirty="0"/>
              <a:t>What’s next: Engage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16DDC6-8F07-46CC-8751-E5C9346B2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4964" y="2388358"/>
            <a:ext cx="0" cy="1856096"/>
          </a:xfrm>
          <a:prstGeom prst="line">
            <a:avLst/>
          </a:prstGeom>
          <a:ln w="254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010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B8E8A-634C-4D62-B7B4-87BBC66A8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Engagement Drivers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F98EC8A6-E024-4FB9-BF20-35EBD226DF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679330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2305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Curating Culture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1F882D29-0074-4601-ACD2-BC9C0F6FE6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494878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0912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Simplified Structure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BDCE0533-7BC7-4A86-9A60-4607F5B80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5193130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829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Leverage Leadership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594146F4-CA5B-4CD0-9CA5-4CF2D9F842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2867684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3396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C30DECA-E52C-4D56-96B9-718590A2E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046A95-1E4D-4EAE-9146-822CF94F0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94C9933-93E1-43FF-8BC2-8F0B7794D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3AA8CBD-7A2E-4084-A09F-484D16658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6ACEB1-2F65-458B-8252-D987FD10C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669" y="1480930"/>
            <a:ext cx="8447964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cap="all" dirty="0"/>
              <a:t>Final step: Accept</a:t>
            </a:r>
          </a:p>
        </p:txBody>
      </p:sp>
    </p:spTree>
    <p:extLst>
      <p:ext uri="{BB962C8B-B14F-4D97-AF65-F5344CB8AC3E}">
        <p14:creationId xmlns:p14="http://schemas.microsoft.com/office/powerpoint/2010/main" val="2831040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What Do Brand Ambassadors Do?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91EA6772-49FE-460E-9921-D6B9AEA847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427581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0130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AC179-C790-4427-B1A0-AF7E55B8E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24E7C-E084-4CE3-9C43-5146E461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Barriers or Promotors of Acceptance</a:t>
            </a: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A392D87-3787-45D6-976E-B85674C09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8366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FE8E04-DEE3-49FD-89A2-285FAD1CB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7F847910-F02E-4B30-9A24-B02709E38B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7614033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4757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Work-Life Balance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F36A1110-22F4-48B5-9396-8D3EB70F7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6041348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2035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Compensation &amp; Benefits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0143D6EB-3180-4EAF-A2D6-D472CFFE6E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6788949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9739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4726-C986-4DEC-A42D-3A2B8333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Leadership Engagement &amp; Support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DE4E8322-0B50-4EF3-B912-5C4A3E7BFB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0073796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358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ECB0E0D-AC1B-4E83-84EA-237BFA206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DCB3B1-E1A7-4510-831B-77C8EFF56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10132A3B-10CF-4EEB-BA1F-A63D2ED61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14E52ED-3C51-46E6-BE4B-14FFAB2C3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2790792-F99A-4041-BEB2-701757857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521" y="1480930"/>
            <a:ext cx="5751537" cy="38485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cap="all"/>
              <a:t>The Path to Change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16DDC6-8F07-46CC-8751-E5C9346B2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4964" y="2388358"/>
            <a:ext cx="0" cy="1856096"/>
          </a:xfrm>
          <a:prstGeom prst="line">
            <a:avLst/>
          </a:prstGeom>
          <a:ln w="254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347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6633AC-6E0A-4281-AB7A-82682D3DE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Next Steps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31558081-750F-4FFB-9369-8E75718415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5705534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3643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7EDCE19-4934-41E9-B7A4-03BE9B1CF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128" y="1788454"/>
            <a:ext cx="8361229" cy="20982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cap="all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69880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B7CA6C360E5140B7C2A014AF633EB0" ma:contentTypeVersion="7" ma:contentTypeDescription="Create a new document." ma:contentTypeScope="" ma:versionID="7dc3a21af22ccef621cffb3ab5a1c3e3">
  <xsd:schema xmlns:xsd="http://www.w3.org/2001/XMLSchema" xmlns:xs="http://www.w3.org/2001/XMLSchema" xmlns:p="http://schemas.microsoft.com/office/2006/metadata/properties" xmlns:ns3="13547505-91f1-405b-8ca2-cee95febd35a" xmlns:ns4="91d31664-70f6-46f2-a1e6-80b03e0ae2ac" targetNamespace="http://schemas.microsoft.com/office/2006/metadata/properties" ma:root="true" ma:fieldsID="dc0a02e6a4d17ead415de3ce6167117e" ns3:_="" ns4:_="">
    <xsd:import namespace="13547505-91f1-405b-8ca2-cee95febd35a"/>
    <xsd:import namespace="91d31664-70f6-46f2-a1e6-80b03e0ae2a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47505-91f1-405b-8ca2-cee95febd35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d31664-70f6-46f2-a1e6-80b03e0ae2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99EAFF-67CB-4D8B-A282-B67F6F4B07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C1CAB1-5F4C-47D3-A7AE-AEC72957DC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547505-91f1-405b-8ca2-cee95febd35a"/>
    <ds:schemaRef ds:uri="91d31664-70f6-46f2-a1e6-80b03e0ae2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8B69E4-E579-4E11-9FED-D2E9546C4AC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348</Words>
  <Application>Microsoft Office PowerPoint</Application>
  <PresentationFormat>Widescreen</PresentationFormat>
  <Paragraphs>89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Franklin Gothic Book</vt:lpstr>
      <vt:lpstr>Crop</vt:lpstr>
      <vt:lpstr>Living the brand</vt:lpstr>
      <vt:lpstr>The Content</vt:lpstr>
      <vt:lpstr>What Is a Brand Ambassador?</vt:lpstr>
      <vt:lpstr>How Do We Get There?</vt:lpstr>
      <vt:lpstr>Where Do We Start: Identity </vt:lpstr>
      <vt:lpstr>Identity: Who Is My Company?</vt:lpstr>
      <vt:lpstr>Identity: Who Are My Teammates?</vt:lpstr>
      <vt:lpstr>Employee Identification Process</vt:lpstr>
      <vt:lpstr>Outcomes of Identification</vt:lpstr>
      <vt:lpstr>What’s next: Engage </vt:lpstr>
      <vt:lpstr>Engagement Drivers</vt:lpstr>
      <vt:lpstr>Curating Culture</vt:lpstr>
      <vt:lpstr>Simplified Structure</vt:lpstr>
      <vt:lpstr>Leverage Leadership</vt:lpstr>
      <vt:lpstr>Final step: Accept</vt:lpstr>
      <vt:lpstr>What Do Brand Ambassadors Do?</vt:lpstr>
      <vt:lpstr>Barriers or Promotors of Acceptance</vt:lpstr>
      <vt:lpstr>Work-Life Balance</vt:lpstr>
      <vt:lpstr>Compensation &amp; Benefits</vt:lpstr>
      <vt:lpstr>Leadership Engagement &amp; Support</vt:lpstr>
      <vt:lpstr>The Path to Change </vt:lpstr>
      <vt:lpstr>Next Steps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the brand</dc:title>
  <dc:creator>Nicole Hunt</dc:creator>
  <cp:lastModifiedBy>Nicole Hunt</cp:lastModifiedBy>
  <cp:revision>1</cp:revision>
  <dcterms:created xsi:type="dcterms:W3CDTF">2020-03-09T20:28:25Z</dcterms:created>
  <dcterms:modified xsi:type="dcterms:W3CDTF">2021-03-25T20:23:56Z</dcterms:modified>
</cp:coreProperties>
</file>